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39912925" cy="14165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54"/>
    <p:restoredTop sz="96327"/>
  </p:normalViewPr>
  <p:slideViewPr>
    <p:cSldViewPr snapToGrid="0">
      <p:cViewPr>
        <p:scale>
          <a:sx n="86" d="100"/>
          <a:sy n="86" d="100"/>
        </p:scale>
        <p:origin x="-3024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9116" y="2318251"/>
            <a:ext cx="29934694" cy="4931610"/>
          </a:xfrm>
        </p:spPr>
        <p:txBody>
          <a:bodyPr anchor="b"/>
          <a:lstStyle>
            <a:lvl1pPr algn="ctr">
              <a:defRPr sz="123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9116" y="7440043"/>
            <a:ext cx="29934694" cy="3419992"/>
          </a:xfrm>
        </p:spPr>
        <p:txBody>
          <a:bodyPr/>
          <a:lstStyle>
            <a:lvl1pPr marL="0" indent="0" algn="ctr">
              <a:buNone/>
              <a:defRPr sz="4957"/>
            </a:lvl1pPr>
            <a:lvl2pPr marL="944347" indent="0" algn="ctr">
              <a:buNone/>
              <a:defRPr sz="4131"/>
            </a:lvl2pPr>
            <a:lvl3pPr marL="1888693" indent="0" algn="ctr">
              <a:buNone/>
              <a:defRPr sz="3718"/>
            </a:lvl3pPr>
            <a:lvl4pPr marL="2833040" indent="0" algn="ctr">
              <a:buNone/>
              <a:defRPr sz="3305"/>
            </a:lvl4pPr>
            <a:lvl5pPr marL="3777386" indent="0" algn="ctr">
              <a:buNone/>
              <a:defRPr sz="3305"/>
            </a:lvl5pPr>
            <a:lvl6pPr marL="4721733" indent="0" algn="ctr">
              <a:buNone/>
              <a:defRPr sz="3305"/>
            </a:lvl6pPr>
            <a:lvl7pPr marL="5666080" indent="0" algn="ctr">
              <a:buNone/>
              <a:defRPr sz="3305"/>
            </a:lvl7pPr>
            <a:lvl8pPr marL="6610426" indent="0" algn="ctr">
              <a:buNone/>
              <a:defRPr sz="3305"/>
            </a:lvl8pPr>
            <a:lvl9pPr marL="7554773" indent="0" algn="ctr">
              <a:buNone/>
              <a:defRPr sz="330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2523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74198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62687" y="754169"/>
            <a:ext cx="8606224" cy="120044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44013" y="754169"/>
            <a:ext cx="25319762" cy="120044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71809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1566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3226" y="3531481"/>
            <a:ext cx="34424898" cy="5892355"/>
          </a:xfrm>
        </p:spPr>
        <p:txBody>
          <a:bodyPr anchor="b"/>
          <a:lstStyle>
            <a:lvl1pPr>
              <a:defRPr sz="123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3226" y="9479580"/>
            <a:ext cx="34424898" cy="3098650"/>
          </a:xfrm>
        </p:spPr>
        <p:txBody>
          <a:bodyPr/>
          <a:lstStyle>
            <a:lvl1pPr marL="0" indent="0">
              <a:buNone/>
              <a:defRPr sz="4957">
                <a:solidFill>
                  <a:schemeClr val="tx1">
                    <a:tint val="75000"/>
                  </a:schemeClr>
                </a:solidFill>
              </a:defRPr>
            </a:lvl1pPr>
            <a:lvl2pPr marL="944347" indent="0">
              <a:buNone/>
              <a:defRPr sz="4131">
                <a:solidFill>
                  <a:schemeClr val="tx1">
                    <a:tint val="75000"/>
                  </a:schemeClr>
                </a:solidFill>
              </a:defRPr>
            </a:lvl2pPr>
            <a:lvl3pPr marL="1888693" indent="0">
              <a:buNone/>
              <a:defRPr sz="3718">
                <a:solidFill>
                  <a:schemeClr val="tx1">
                    <a:tint val="75000"/>
                  </a:schemeClr>
                </a:solidFill>
              </a:defRPr>
            </a:lvl3pPr>
            <a:lvl4pPr marL="2833040" indent="0">
              <a:buNone/>
              <a:defRPr sz="3305">
                <a:solidFill>
                  <a:schemeClr val="tx1">
                    <a:tint val="75000"/>
                  </a:schemeClr>
                </a:solidFill>
              </a:defRPr>
            </a:lvl4pPr>
            <a:lvl5pPr marL="3777386" indent="0">
              <a:buNone/>
              <a:defRPr sz="3305">
                <a:solidFill>
                  <a:schemeClr val="tx1">
                    <a:tint val="75000"/>
                  </a:schemeClr>
                </a:solidFill>
              </a:defRPr>
            </a:lvl5pPr>
            <a:lvl6pPr marL="4721733" indent="0">
              <a:buNone/>
              <a:defRPr sz="3305">
                <a:solidFill>
                  <a:schemeClr val="tx1">
                    <a:tint val="75000"/>
                  </a:schemeClr>
                </a:solidFill>
              </a:defRPr>
            </a:lvl6pPr>
            <a:lvl7pPr marL="5666080" indent="0">
              <a:buNone/>
              <a:defRPr sz="3305">
                <a:solidFill>
                  <a:schemeClr val="tx1">
                    <a:tint val="75000"/>
                  </a:schemeClr>
                </a:solidFill>
              </a:defRPr>
            </a:lvl7pPr>
            <a:lvl8pPr marL="6610426" indent="0">
              <a:buNone/>
              <a:defRPr sz="3305">
                <a:solidFill>
                  <a:schemeClr val="tx1">
                    <a:tint val="75000"/>
                  </a:schemeClr>
                </a:solidFill>
              </a:defRPr>
            </a:lvl8pPr>
            <a:lvl9pPr marL="7554773" indent="0">
              <a:buNone/>
              <a:defRPr sz="33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7459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4014" y="3770846"/>
            <a:ext cx="16962993" cy="89877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205918" y="3770846"/>
            <a:ext cx="16962993" cy="89877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2023/6/3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89486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212" y="754170"/>
            <a:ext cx="34424898" cy="2737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9214" y="3472458"/>
            <a:ext cx="16885037" cy="1701798"/>
          </a:xfrm>
        </p:spPr>
        <p:txBody>
          <a:bodyPr anchor="b"/>
          <a:lstStyle>
            <a:lvl1pPr marL="0" indent="0">
              <a:buNone/>
              <a:defRPr sz="4957" b="1"/>
            </a:lvl1pPr>
            <a:lvl2pPr marL="944347" indent="0">
              <a:buNone/>
              <a:defRPr sz="4131" b="1"/>
            </a:lvl2pPr>
            <a:lvl3pPr marL="1888693" indent="0">
              <a:buNone/>
              <a:defRPr sz="3718" b="1"/>
            </a:lvl3pPr>
            <a:lvl4pPr marL="2833040" indent="0">
              <a:buNone/>
              <a:defRPr sz="3305" b="1"/>
            </a:lvl4pPr>
            <a:lvl5pPr marL="3777386" indent="0">
              <a:buNone/>
              <a:defRPr sz="3305" b="1"/>
            </a:lvl5pPr>
            <a:lvl6pPr marL="4721733" indent="0">
              <a:buNone/>
              <a:defRPr sz="3305" b="1"/>
            </a:lvl6pPr>
            <a:lvl7pPr marL="5666080" indent="0">
              <a:buNone/>
              <a:defRPr sz="3305" b="1"/>
            </a:lvl7pPr>
            <a:lvl8pPr marL="6610426" indent="0">
              <a:buNone/>
              <a:defRPr sz="3305" b="1"/>
            </a:lvl8pPr>
            <a:lvl9pPr marL="7554773" indent="0">
              <a:buNone/>
              <a:defRPr sz="33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49214" y="5174256"/>
            <a:ext cx="16885037" cy="7610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205918" y="3472458"/>
            <a:ext cx="16968192" cy="1701798"/>
          </a:xfrm>
        </p:spPr>
        <p:txBody>
          <a:bodyPr anchor="b"/>
          <a:lstStyle>
            <a:lvl1pPr marL="0" indent="0">
              <a:buNone/>
              <a:defRPr sz="4957" b="1"/>
            </a:lvl1pPr>
            <a:lvl2pPr marL="944347" indent="0">
              <a:buNone/>
              <a:defRPr sz="4131" b="1"/>
            </a:lvl2pPr>
            <a:lvl3pPr marL="1888693" indent="0">
              <a:buNone/>
              <a:defRPr sz="3718" b="1"/>
            </a:lvl3pPr>
            <a:lvl4pPr marL="2833040" indent="0">
              <a:buNone/>
              <a:defRPr sz="3305" b="1"/>
            </a:lvl4pPr>
            <a:lvl5pPr marL="3777386" indent="0">
              <a:buNone/>
              <a:defRPr sz="3305" b="1"/>
            </a:lvl5pPr>
            <a:lvl6pPr marL="4721733" indent="0">
              <a:buNone/>
              <a:defRPr sz="3305" b="1"/>
            </a:lvl6pPr>
            <a:lvl7pPr marL="5666080" indent="0">
              <a:buNone/>
              <a:defRPr sz="3305" b="1"/>
            </a:lvl7pPr>
            <a:lvl8pPr marL="6610426" indent="0">
              <a:buNone/>
              <a:defRPr sz="3305" b="1"/>
            </a:lvl8pPr>
            <a:lvl9pPr marL="7554773" indent="0">
              <a:buNone/>
              <a:defRPr sz="33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05918" y="5174256"/>
            <a:ext cx="16968192" cy="7610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2023/6/3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64885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2023/6/3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6314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2023/6/3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3426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214" y="944351"/>
            <a:ext cx="12872956" cy="3305228"/>
          </a:xfrm>
        </p:spPr>
        <p:txBody>
          <a:bodyPr anchor="b"/>
          <a:lstStyle>
            <a:lvl1pPr>
              <a:defRPr sz="66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68192" y="2039537"/>
            <a:ext cx="20205918" cy="10066518"/>
          </a:xfrm>
        </p:spPr>
        <p:txBody>
          <a:bodyPr/>
          <a:lstStyle>
            <a:lvl1pPr>
              <a:defRPr sz="6610"/>
            </a:lvl1pPr>
            <a:lvl2pPr>
              <a:defRPr sz="5783"/>
            </a:lvl2pPr>
            <a:lvl3pPr>
              <a:defRPr sz="4957"/>
            </a:lvl3pPr>
            <a:lvl4pPr>
              <a:defRPr sz="4131"/>
            </a:lvl4pPr>
            <a:lvl5pPr>
              <a:defRPr sz="4131"/>
            </a:lvl5pPr>
            <a:lvl6pPr>
              <a:defRPr sz="4131"/>
            </a:lvl6pPr>
            <a:lvl7pPr>
              <a:defRPr sz="4131"/>
            </a:lvl7pPr>
            <a:lvl8pPr>
              <a:defRPr sz="4131"/>
            </a:lvl8pPr>
            <a:lvl9pPr>
              <a:defRPr sz="413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9214" y="4249579"/>
            <a:ext cx="12872956" cy="7872871"/>
          </a:xfrm>
        </p:spPr>
        <p:txBody>
          <a:bodyPr/>
          <a:lstStyle>
            <a:lvl1pPr marL="0" indent="0">
              <a:buNone/>
              <a:defRPr sz="3305"/>
            </a:lvl1pPr>
            <a:lvl2pPr marL="944347" indent="0">
              <a:buNone/>
              <a:defRPr sz="2892"/>
            </a:lvl2pPr>
            <a:lvl3pPr marL="1888693" indent="0">
              <a:buNone/>
              <a:defRPr sz="2479"/>
            </a:lvl3pPr>
            <a:lvl4pPr marL="2833040" indent="0">
              <a:buNone/>
              <a:defRPr sz="2066"/>
            </a:lvl4pPr>
            <a:lvl5pPr marL="3777386" indent="0">
              <a:buNone/>
              <a:defRPr sz="2066"/>
            </a:lvl5pPr>
            <a:lvl6pPr marL="4721733" indent="0">
              <a:buNone/>
              <a:defRPr sz="2066"/>
            </a:lvl6pPr>
            <a:lvl7pPr marL="5666080" indent="0">
              <a:buNone/>
              <a:defRPr sz="2066"/>
            </a:lvl7pPr>
            <a:lvl8pPr marL="6610426" indent="0">
              <a:buNone/>
              <a:defRPr sz="2066"/>
            </a:lvl8pPr>
            <a:lvl9pPr marL="7554773" indent="0">
              <a:buNone/>
              <a:defRPr sz="20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2023/6/3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518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214" y="944351"/>
            <a:ext cx="12872956" cy="3305228"/>
          </a:xfrm>
        </p:spPr>
        <p:txBody>
          <a:bodyPr anchor="b"/>
          <a:lstStyle>
            <a:lvl1pPr>
              <a:defRPr sz="66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968192" y="2039537"/>
            <a:ext cx="20205918" cy="10066518"/>
          </a:xfrm>
        </p:spPr>
        <p:txBody>
          <a:bodyPr anchor="t"/>
          <a:lstStyle>
            <a:lvl1pPr marL="0" indent="0">
              <a:buNone/>
              <a:defRPr sz="6610"/>
            </a:lvl1pPr>
            <a:lvl2pPr marL="944347" indent="0">
              <a:buNone/>
              <a:defRPr sz="5783"/>
            </a:lvl2pPr>
            <a:lvl3pPr marL="1888693" indent="0">
              <a:buNone/>
              <a:defRPr sz="4957"/>
            </a:lvl3pPr>
            <a:lvl4pPr marL="2833040" indent="0">
              <a:buNone/>
              <a:defRPr sz="4131"/>
            </a:lvl4pPr>
            <a:lvl5pPr marL="3777386" indent="0">
              <a:buNone/>
              <a:defRPr sz="4131"/>
            </a:lvl5pPr>
            <a:lvl6pPr marL="4721733" indent="0">
              <a:buNone/>
              <a:defRPr sz="4131"/>
            </a:lvl6pPr>
            <a:lvl7pPr marL="5666080" indent="0">
              <a:buNone/>
              <a:defRPr sz="4131"/>
            </a:lvl7pPr>
            <a:lvl8pPr marL="6610426" indent="0">
              <a:buNone/>
              <a:defRPr sz="4131"/>
            </a:lvl8pPr>
            <a:lvl9pPr marL="7554773" indent="0">
              <a:buNone/>
              <a:defRPr sz="413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9214" y="4249579"/>
            <a:ext cx="12872956" cy="7872871"/>
          </a:xfrm>
        </p:spPr>
        <p:txBody>
          <a:bodyPr/>
          <a:lstStyle>
            <a:lvl1pPr marL="0" indent="0">
              <a:buNone/>
              <a:defRPr sz="3305"/>
            </a:lvl1pPr>
            <a:lvl2pPr marL="944347" indent="0">
              <a:buNone/>
              <a:defRPr sz="2892"/>
            </a:lvl2pPr>
            <a:lvl3pPr marL="1888693" indent="0">
              <a:buNone/>
              <a:defRPr sz="2479"/>
            </a:lvl3pPr>
            <a:lvl4pPr marL="2833040" indent="0">
              <a:buNone/>
              <a:defRPr sz="2066"/>
            </a:lvl4pPr>
            <a:lvl5pPr marL="3777386" indent="0">
              <a:buNone/>
              <a:defRPr sz="2066"/>
            </a:lvl5pPr>
            <a:lvl6pPr marL="4721733" indent="0">
              <a:buNone/>
              <a:defRPr sz="2066"/>
            </a:lvl6pPr>
            <a:lvl7pPr marL="5666080" indent="0">
              <a:buNone/>
              <a:defRPr sz="2066"/>
            </a:lvl7pPr>
            <a:lvl8pPr marL="6610426" indent="0">
              <a:buNone/>
              <a:defRPr sz="2066"/>
            </a:lvl8pPr>
            <a:lvl9pPr marL="7554773" indent="0">
              <a:buNone/>
              <a:defRPr sz="20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2023/6/3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4188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4014" y="754170"/>
            <a:ext cx="34424898" cy="273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4014" y="3770846"/>
            <a:ext cx="34424898" cy="8987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4014" y="13129101"/>
            <a:ext cx="8980408" cy="7541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F4E7E-A565-9A42-829F-FA3A8EC4ABA5}" type="datetimeFigureOut">
              <a:rPr lang="en-CN" smtClean="0"/>
              <a:t>2023/6/3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221157" y="13129101"/>
            <a:ext cx="13470612" cy="7541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188503" y="13129101"/>
            <a:ext cx="8980408" cy="7541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3558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88693" rtl="0" eaLnBrk="1" latinLnBrk="0" hangingPunct="1">
        <a:lnSpc>
          <a:spcPct val="90000"/>
        </a:lnSpc>
        <a:spcBef>
          <a:spcPct val="0"/>
        </a:spcBef>
        <a:buNone/>
        <a:defRPr sz="90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72173" indent="-472173" algn="l" defTabSz="1888693" rtl="0" eaLnBrk="1" latinLnBrk="0" hangingPunct="1">
        <a:lnSpc>
          <a:spcPct val="90000"/>
        </a:lnSpc>
        <a:spcBef>
          <a:spcPts val="2066"/>
        </a:spcBef>
        <a:buFont typeface="Arial" panose="020B0604020202020204" pitchFamily="34" charset="0"/>
        <a:buChar char="•"/>
        <a:defRPr sz="5783" kern="1200">
          <a:solidFill>
            <a:schemeClr val="tx1"/>
          </a:solidFill>
          <a:latin typeface="+mn-lt"/>
          <a:ea typeface="+mn-ea"/>
          <a:cs typeface="+mn-cs"/>
        </a:defRPr>
      </a:lvl1pPr>
      <a:lvl2pPr marL="1416520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4957" kern="1200">
          <a:solidFill>
            <a:schemeClr val="tx1"/>
          </a:solidFill>
          <a:latin typeface="+mn-lt"/>
          <a:ea typeface="+mn-ea"/>
          <a:cs typeface="+mn-cs"/>
        </a:defRPr>
      </a:lvl2pPr>
      <a:lvl3pPr marL="2360867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4131" kern="1200">
          <a:solidFill>
            <a:schemeClr val="tx1"/>
          </a:solidFill>
          <a:latin typeface="+mn-lt"/>
          <a:ea typeface="+mn-ea"/>
          <a:cs typeface="+mn-cs"/>
        </a:defRPr>
      </a:lvl3pPr>
      <a:lvl4pPr marL="3305213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4pPr>
      <a:lvl5pPr marL="4249560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5pPr>
      <a:lvl6pPr marL="5193906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6pPr>
      <a:lvl7pPr marL="6138253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7pPr>
      <a:lvl8pPr marL="7082600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8pPr>
      <a:lvl9pPr marL="8026946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1pPr>
      <a:lvl2pPr marL="944347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2pPr>
      <a:lvl3pPr marL="1888693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3pPr>
      <a:lvl4pPr marL="2833040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4pPr>
      <a:lvl5pPr marL="3777386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5pPr>
      <a:lvl6pPr marL="4721733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6pPr>
      <a:lvl7pPr marL="5666080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7pPr>
      <a:lvl8pPr marL="6610426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8pPr>
      <a:lvl9pPr marL="7554773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11.jpeg"/><Relationship Id="rId12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microsoft.com/office/2017/06/relationships/model3d" Target="../media/model3d1.glb"/><Relationship Id="rId15" Type="http://schemas.openxmlformats.org/officeDocument/2006/relationships/image" Target="../media/image13.pn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microsoft.com/office/2017/06/relationships/model3d" Target="../media/model3d1.glb"/><Relationship Id="rId15" Type="http://schemas.openxmlformats.org/officeDocument/2006/relationships/image" Target="../media/image11.jpe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A35F98-ECB1-3CFF-6D20-5F8E3BCAB322}"/>
              </a:ext>
            </a:extLst>
          </p:cNvPr>
          <p:cNvGrpSpPr/>
          <p:nvPr/>
        </p:nvGrpSpPr>
        <p:grpSpPr>
          <a:xfrm>
            <a:off x="14217128" y="3341961"/>
            <a:ext cx="10204330" cy="7961399"/>
            <a:chOff x="14217128" y="3341961"/>
            <a:chExt cx="10204330" cy="7961399"/>
          </a:xfrm>
        </p:grpSpPr>
        <p:grpSp>
          <p:nvGrpSpPr>
            <p:cNvPr id="23" name="组合 18">
              <a:extLst>
                <a:ext uri="{FF2B5EF4-FFF2-40B4-BE49-F238E27FC236}">
                  <a16:creationId xmlns:a16="http://schemas.microsoft.com/office/drawing/2014/main" id="{6844A2D9-6E2F-6017-8BE7-C3772320EABB}"/>
                </a:ext>
              </a:extLst>
            </p:cNvPr>
            <p:cNvGrpSpPr/>
            <p:nvPr/>
          </p:nvGrpSpPr>
          <p:grpSpPr>
            <a:xfrm>
              <a:off x="14217128" y="3341961"/>
              <a:ext cx="8015365" cy="7961399"/>
              <a:chOff x="3056876" y="410340"/>
              <a:chExt cx="6078239" cy="6037316"/>
            </a:xfrm>
          </p:grpSpPr>
          <p:grpSp>
            <p:nvGrpSpPr>
              <p:cNvPr id="24" name="组合 17">
                <a:extLst>
                  <a:ext uri="{FF2B5EF4-FFF2-40B4-BE49-F238E27FC236}">
                    <a16:creationId xmlns:a16="http://schemas.microsoft.com/office/drawing/2014/main" id="{0A44B7E1-8B3D-13A4-B9A1-63A252C4D1CC}"/>
                  </a:ext>
                </a:extLst>
              </p:cNvPr>
              <p:cNvGrpSpPr/>
              <p:nvPr/>
            </p:nvGrpSpPr>
            <p:grpSpPr>
              <a:xfrm>
                <a:off x="3056876" y="410340"/>
                <a:ext cx="6078239" cy="6037316"/>
                <a:chOff x="3056876" y="410340"/>
                <a:chExt cx="6078239" cy="6037316"/>
              </a:xfrm>
            </p:grpSpPr>
            <p:sp>
              <p:nvSpPr>
                <p:cNvPr id="29" name="泪滴形 3">
                  <a:extLst>
                    <a:ext uri="{FF2B5EF4-FFF2-40B4-BE49-F238E27FC236}">
                      <a16:creationId xmlns:a16="http://schemas.microsoft.com/office/drawing/2014/main" id="{00AA1128-05F9-FDA7-F18E-C1ACE8D5C5C0}"/>
                    </a:ext>
                  </a:extLst>
                </p:cNvPr>
                <p:cNvSpPr/>
                <p:nvPr/>
              </p:nvSpPr>
              <p:spPr>
                <a:xfrm rot="2700000">
                  <a:off x="3056876" y="2218506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0" name="泪滴形 4">
                  <a:extLst>
                    <a:ext uri="{FF2B5EF4-FFF2-40B4-BE49-F238E27FC236}">
                      <a16:creationId xmlns:a16="http://schemas.microsoft.com/office/drawing/2014/main" id="{558F0F22-C3FB-87DE-3608-D9848FB89259}"/>
                    </a:ext>
                  </a:extLst>
                </p:cNvPr>
                <p:cNvSpPr/>
                <p:nvPr/>
              </p:nvSpPr>
              <p:spPr>
                <a:xfrm rot="8100000">
                  <a:off x="4885505" y="410340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1" name="泪滴形 6">
                  <a:extLst>
                    <a:ext uri="{FF2B5EF4-FFF2-40B4-BE49-F238E27FC236}">
                      <a16:creationId xmlns:a16="http://schemas.microsoft.com/office/drawing/2014/main" id="{B1240792-90FA-C5E1-6EC5-CB85191C1305}"/>
                    </a:ext>
                  </a:extLst>
                </p:cNvPr>
                <p:cNvSpPr/>
                <p:nvPr/>
              </p:nvSpPr>
              <p:spPr>
                <a:xfrm rot="18900000">
                  <a:off x="4885505" y="4026673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2" name="泪滴形 7">
                  <a:extLst>
                    <a:ext uri="{FF2B5EF4-FFF2-40B4-BE49-F238E27FC236}">
                      <a16:creationId xmlns:a16="http://schemas.microsoft.com/office/drawing/2014/main" id="{D6DEEC7B-ABBD-C124-833B-D823F115333B}"/>
                    </a:ext>
                  </a:extLst>
                </p:cNvPr>
                <p:cNvSpPr/>
                <p:nvPr/>
              </p:nvSpPr>
              <p:spPr>
                <a:xfrm rot="13500000">
                  <a:off x="6714132" y="2218508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</p:grpSp>
          <p:pic>
            <p:nvPicPr>
              <p:cNvPr id="25" name="图片 10" descr="形状&#10;&#10;中度可信度描述已自动生成">
                <a:extLst>
                  <a:ext uri="{FF2B5EF4-FFF2-40B4-BE49-F238E27FC236}">
                    <a16:creationId xmlns:a16="http://schemas.microsoft.com/office/drawing/2014/main" id="{12799457-7F0F-E879-293B-70E5FBA50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29" y="4785059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6" name="图片 12" descr="形状&#10;&#10;中度可信度描述已自动生成">
                <a:extLst>
                  <a:ext uri="{FF2B5EF4-FFF2-40B4-BE49-F238E27FC236}">
                    <a16:creationId xmlns:a16="http://schemas.microsoft.com/office/drawing/2014/main" id="{CA77A7B5-7899-D837-17B0-DA30D69EB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30" y="1366313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7" name="图片 14" descr="形状&#10;&#10;中度可信度描述已自动生成">
                <a:extLst>
                  <a:ext uri="{FF2B5EF4-FFF2-40B4-BE49-F238E27FC236}">
                    <a16:creationId xmlns:a16="http://schemas.microsoft.com/office/drawing/2014/main" id="{18ED2336-C5D7-B175-B08A-5C323077E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325210" y="3083717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8" name="图片 16" descr="形状&#10;&#10;中度可信度描述已自动生成">
                <a:extLst>
                  <a:ext uri="{FF2B5EF4-FFF2-40B4-BE49-F238E27FC236}">
                    <a16:creationId xmlns:a16="http://schemas.microsoft.com/office/drawing/2014/main" id="{8F8223E9-0079-2111-4E20-714DC3FCFD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677452" y="3078207"/>
                <a:ext cx="4189331" cy="70158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" name="3D Model 20" descr="Prism And Basal Pinacoid White">
                  <a:extLst>
                    <a:ext uri="{FF2B5EF4-FFF2-40B4-BE49-F238E27FC236}">
                      <a16:creationId xmlns:a16="http://schemas.microsoft.com/office/drawing/2014/main" id="{4F992905-23BC-6344-6877-7C2ADBB8A17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96765846"/>
                    </p:ext>
                  </p:extLst>
                </p:nvPr>
              </p:nvGraphicFramePr>
              <p:xfrm>
                <a:off x="17285886" y="6102393"/>
                <a:ext cx="1905973" cy="2160033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905973" cy="2160033"/>
                      </a:xfrm>
                      <a:prstGeom prst="rect">
                        <a:avLst/>
                      </a:prstGeom>
                      <a:effectLst>
                        <a:glow rad="228600">
                          <a:schemeClr val="accent1">
                            <a:lumMod val="60000"/>
                            <a:lumOff val="40000"/>
                          </a:schemeClr>
                        </a:glow>
                      </a:effectLst>
                    </am3d:spPr>
                    <am3d:camera>
                      <am3d:pos x="0" y="0" z="814691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9970" d="1000000"/>
                      <am3d:preTrans dx="-76" dy="-17999982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183283" ay="2913714" az="9064903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221748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" name="3D Model 20" descr="Prism And Basal Pinacoid White">
                  <a:extLst>
                    <a:ext uri="{FF2B5EF4-FFF2-40B4-BE49-F238E27FC236}">
                      <a16:creationId xmlns:a16="http://schemas.microsoft.com/office/drawing/2014/main" id="{4F992905-23BC-6344-6877-7C2ADBB8A17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285886" y="6102393"/>
                  <a:ext cx="1905973" cy="2160033"/>
                </a:xfrm>
                <a:prstGeom prst="rect">
                  <a:avLst/>
                </a:prstGeom>
                <a:effectLst>
                  <a:glow rad="228600">
                    <a:schemeClr val="accent1">
                      <a:lumMod val="60000"/>
                      <a:lumOff val="40000"/>
                    </a:schemeClr>
                  </a:glow>
                </a:effectLst>
              </p:spPr>
            </p:pic>
          </mc:Fallback>
        </mc:AlternateContent>
        <p:pic>
          <p:nvPicPr>
            <p:cNvPr id="15" name="Picture 14" descr="Shape, circle&#10;&#10;Description automatically generated">
              <a:extLst>
                <a:ext uri="{FF2B5EF4-FFF2-40B4-BE49-F238E27FC236}">
                  <a16:creationId xmlns:a16="http://schemas.microsoft.com/office/drawing/2014/main" id="{682FF43B-1124-5CA9-D212-AEE08ABE4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40390" y="4142236"/>
              <a:ext cx="2050341" cy="2050341"/>
            </a:xfrm>
            <a:prstGeom prst="rect">
              <a:avLst/>
            </a:prstGeom>
          </p:spPr>
        </p:pic>
        <p:pic>
          <p:nvPicPr>
            <p:cNvPr id="16" name="Picture 15" descr="Shape, circle&#10;&#10;Description automatically generated">
              <a:extLst>
                <a:ext uri="{FF2B5EF4-FFF2-40B4-BE49-F238E27FC236}">
                  <a16:creationId xmlns:a16="http://schemas.microsoft.com/office/drawing/2014/main" id="{A7C017B1-04CB-2CAC-DD60-D03400956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224809" y="4634124"/>
              <a:ext cx="1081500" cy="1081500"/>
            </a:xfrm>
            <a:prstGeom prst="rect">
              <a:avLst/>
            </a:prstGeom>
          </p:spPr>
        </p:pic>
        <p:pic>
          <p:nvPicPr>
            <p:cNvPr id="17" name="Picture 8" descr="Big Image - Head Silhouette Clipart, HD Png Download - 2032x2304(#2137798)  - PngFind">
              <a:extLst>
                <a:ext uri="{FF2B5EF4-FFF2-40B4-BE49-F238E27FC236}">
                  <a16:creationId xmlns:a16="http://schemas.microsoft.com/office/drawing/2014/main" id="{947F7033-02EC-D3A9-74AA-74BE701F7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6956" b="92440" l="1667" r="95000">
                          <a14:foregroundMark x1="25476" y1="29738" x2="31429" y2="14214"/>
                          <a14:foregroundMark x1="31429" y1="14214" x2="50119" y2="6956"/>
                          <a14:foregroundMark x1="50119" y1="6956" x2="52619" y2="7560"/>
                          <a14:foregroundMark x1="52619" y1="13609" x2="52619" y2="13609"/>
                          <a14:foregroundMark x1="7381" y1="28226" x2="6786" y2="33468"/>
                          <a14:foregroundMark x1="43095" y1="92641" x2="43095" y2="92641"/>
                          <a14:foregroundMark x1="90952" y1="51210" x2="90952" y2="51210"/>
                          <a14:foregroundMark x1="1667" y1="34577" x2="1667" y2="34577"/>
                          <a14:foregroundMark x1="95000" y1="52419" x2="95000" y2="524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185467" y="7885062"/>
              <a:ext cx="2217251" cy="2624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0">
              <a:extLst>
                <a:ext uri="{FF2B5EF4-FFF2-40B4-BE49-F238E27FC236}">
                  <a16:creationId xmlns:a16="http://schemas.microsoft.com/office/drawing/2014/main" id="{0F7AE478-377C-C209-58C1-CE8845BF5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9583" y="8770539"/>
              <a:ext cx="393376" cy="39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62AD11-0175-3C30-1B1D-1472AF2E04AD}"/>
                </a:ext>
              </a:extLst>
            </p:cNvPr>
            <p:cNvSpPr txBox="1"/>
            <p:nvPr/>
          </p:nvSpPr>
          <p:spPr>
            <a:xfrm>
              <a:off x="22294529" y="7469421"/>
              <a:ext cx="2126929" cy="4621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3" dirty="0">
                  <a:solidFill>
                    <a:schemeClr val="bg1">
                      <a:lumMod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gaze forward</a:t>
              </a:r>
              <a:endParaRPr lang="en-CN" sz="2403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AF5021-00C2-32DB-AD0F-9462EF8A5612}"/>
                </a:ext>
              </a:extLst>
            </p:cNvPr>
            <p:cNvCxnSpPr>
              <a:cxnSpLocks/>
            </p:cNvCxnSpPr>
            <p:nvPr/>
          </p:nvCxnSpPr>
          <p:spPr>
            <a:xfrm>
              <a:off x="18737355" y="5159305"/>
              <a:ext cx="3852229" cy="3657990"/>
            </a:xfrm>
            <a:prstGeom prst="line">
              <a:avLst/>
            </a:prstGeom>
            <a:ln w="28575">
              <a:solidFill>
                <a:schemeClr val="tx1">
                  <a:alpha val="35000"/>
                </a:schemeClr>
              </a:solidFill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818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BD2C3897-863D-7B8E-F209-3B914EE642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1" t="2894" r="2047" b="2570"/>
          <a:stretch/>
        </p:blipFill>
        <p:spPr>
          <a:xfrm>
            <a:off x="21347984" y="2403519"/>
            <a:ext cx="10599439" cy="5655600"/>
          </a:xfrm>
          <a:prstGeom prst="rect">
            <a:avLst/>
          </a:prstGeom>
        </p:spPr>
      </p:pic>
      <p:pic>
        <p:nvPicPr>
          <p:cNvPr id="7" name="Picture 6" descr="A picture containing screenshot, diagram, text, line&#10;&#10;Description automatically generated">
            <a:extLst>
              <a:ext uri="{FF2B5EF4-FFF2-40B4-BE49-F238E27FC236}">
                <a16:creationId xmlns:a16="http://schemas.microsoft.com/office/drawing/2014/main" id="{E03B9ED0-221B-4AF6-7357-FA3AC045A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4" t="2478" r="14247" b="2347"/>
          <a:stretch/>
        </p:blipFill>
        <p:spPr>
          <a:xfrm>
            <a:off x="10085057" y="2402237"/>
            <a:ext cx="9174998" cy="565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79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9952F17-6237-96E2-8546-BAD571E6D17F}"/>
              </a:ext>
            </a:extLst>
          </p:cNvPr>
          <p:cNvGrpSpPr/>
          <p:nvPr/>
        </p:nvGrpSpPr>
        <p:grpSpPr>
          <a:xfrm>
            <a:off x="8943023" y="-1771502"/>
            <a:ext cx="15767049" cy="15658476"/>
            <a:chOff x="8943023" y="-1771502"/>
            <a:chExt cx="15767049" cy="15658476"/>
          </a:xfrm>
        </p:grpSpPr>
        <p:pic>
          <p:nvPicPr>
            <p:cNvPr id="7" name="Picture 6" descr="A picture containing furniture, table, screenshot, design&#10;&#10;Description automatically generated">
              <a:extLst>
                <a:ext uri="{FF2B5EF4-FFF2-40B4-BE49-F238E27FC236}">
                  <a16:creationId xmlns:a16="http://schemas.microsoft.com/office/drawing/2014/main" id="{5E24AC14-C184-00BF-BF20-C319C714F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3023" y="4888809"/>
              <a:ext cx="7772400" cy="4387645"/>
            </a:xfrm>
            <a:prstGeom prst="rect">
              <a:avLst/>
            </a:prstGeom>
          </p:spPr>
        </p:pic>
        <p:pic>
          <p:nvPicPr>
            <p:cNvPr id="9" name="Picture 8" descr="A screenshot of a video game&#10;&#10;Description automatically generated with low confidence">
              <a:extLst>
                <a:ext uri="{FF2B5EF4-FFF2-40B4-BE49-F238E27FC236}">
                  <a16:creationId xmlns:a16="http://schemas.microsoft.com/office/drawing/2014/main" id="{15D2B7B4-0B66-28B1-5E79-0156EC593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37672" y="4888808"/>
              <a:ext cx="7772400" cy="4387645"/>
            </a:xfrm>
            <a:prstGeom prst="rect">
              <a:avLst/>
            </a:prstGeom>
          </p:spPr>
        </p:pic>
        <p:pic>
          <p:nvPicPr>
            <p:cNvPr id="11" name="Picture 10" descr="A picture containing screenshot, table, art, LEGO&#10;&#10;Description automatically generated with medium confidence">
              <a:extLst>
                <a:ext uri="{FF2B5EF4-FFF2-40B4-BE49-F238E27FC236}">
                  <a16:creationId xmlns:a16="http://schemas.microsoft.com/office/drawing/2014/main" id="{2482F873-DF16-256C-D06A-F8A21800B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37672" y="9499329"/>
              <a:ext cx="7772400" cy="4387645"/>
            </a:xfrm>
            <a:prstGeom prst="rect">
              <a:avLst/>
            </a:prstGeom>
          </p:spPr>
        </p:pic>
        <p:pic>
          <p:nvPicPr>
            <p:cNvPr id="13" name="Picture 12" descr="A picture containing screenshot&#10;&#10;Description automatically generated">
              <a:extLst>
                <a:ext uri="{FF2B5EF4-FFF2-40B4-BE49-F238E27FC236}">
                  <a16:creationId xmlns:a16="http://schemas.microsoft.com/office/drawing/2014/main" id="{6383FB5C-2E96-3F84-669F-D82DADD37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3023" y="9499329"/>
              <a:ext cx="7772400" cy="4387645"/>
            </a:xfrm>
            <a:prstGeom prst="rect">
              <a:avLst/>
            </a:prstGeom>
          </p:spPr>
        </p:pic>
        <p:pic>
          <p:nvPicPr>
            <p:cNvPr id="15" name="Picture 14" descr="A picture containing furniture, water, wooden, table&#10;&#10;Description automatically generated">
              <a:extLst>
                <a:ext uri="{FF2B5EF4-FFF2-40B4-BE49-F238E27FC236}">
                  <a16:creationId xmlns:a16="http://schemas.microsoft.com/office/drawing/2014/main" id="{6133754C-2747-9A62-6C6D-A4EE9F879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43023" y="-1771502"/>
              <a:ext cx="15767049" cy="643743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C4EF13F-03FC-8DD3-7695-0C4B0DB65EC0}"/>
              </a:ext>
            </a:extLst>
          </p:cNvPr>
          <p:cNvSpPr txBox="1"/>
          <p:nvPr/>
        </p:nvSpPr>
        <p:spPr>
          <a:xfrm>
            <a:off x="9121883" y="8549669"/>
            <a:ext cx="6030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E804DA-0C6B-1830-82FA-6C335CD2F31F}"/>
              </a:ext>
            </a:extLst>
          </p:cNvPr>
          <p:cNvSpPr txBox="1"/>
          <p:nvPr/>
        </p:nvSpPr>
        <p:spPr>
          <a:xfrm>
            <a:off x="17094474" y="8559570"/>
            <a:ext cx="6206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771E4B-942D-D277-437B-895A47CC02DF}"/>
              </a:ext>
            </a:extLst>
          </p:cNvPr>
          <p:cNvSpPr txBox="1"/>
          <p:nvPr/>
        </p:nvSpPr>
        <p:spPr>
          <a:xfrm>
            <a:off x="9118917" y="13170838"/>
            <a:ext cx="5806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3C05FB-12FF-F414-6C5C-1DF15F46A367}"/>
              </a:ext>
            </a:extLst>
          </p:cNvPr>
          <p:cNvSpPr txBox="1"/>
          <p:nvPr/>
        </p:nvSpPr>
        <p:spPr>
          <a:xfrm>
            <a:off x="17076561" y="13179223"/>
            <a:ext cx="6206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2453115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diagram, line, rectangle, screenshot&#10;&#10;Description automatically generated">
            <a:extLst>
              <a:ext uri="{FF2B5EF4-FFF2-40B4-BE49-F238E27FC236}">
                <a16:creationId xmlns:a16="http://schemas.microsoft.com/office/drawing/2014/main" id="{42050840-7AD1-2DBA-3EE5-8F0037822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623" y="3914810"/>
            <a:ext cx="26075091" cy="800187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A3A57915-9A81-37E3-DA59-A398CE07A4DE}"/>
              </a:ext>
            </a:extLst>
          </p:cNvPr>
          <p:cNvGrpSpPr/>
          <p:nvPr/>
        </p:nvGrpSpPr>
        <p:grpSpPr>
          <a:xfrm>
            <a:off x="7449693" y="2474377"/>
            <a:ext cx="2547747" cy="1417826"/>
            <a:chOff x="7459578" y="1817740"/>
            <a:chExt cx="3764955" cy="141782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817E80B-F1A3-E8A8-6844-199A1458C6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4ADD793-AA93-8B75-2A34-778CB3DAE987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2400EA6-5AB6-B64C-FF91-42A29ACBAE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BC78245-A9BC-B0F7-E4A0-F3D8C695F137}"/>
                </a:ext>
              </a:extLst>
            </p:cNvPr>
            <p:cNvSpPr txBox="1"/>
            <p:nvPr/>
          </p:nvSpPr>
          <p:spPr>
            <a:xfrm>
              <a:off x="8788603" y="1817740"/>
              <a:ext cx="11069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6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C507E6-EB1A-92DF-71A9-DEBC4605780D}"/>
              </a:ext>
            </a:extLst>
          </p:cNvPr>
          <p:cNvGrpSpPr/>
          <p:nvPr/>
        </p:nvGrpSpPr>
        <p:grpSpPr>
          <a:xfrm>
            <a:off x="16868013" y="2459543"/>
            <a:ext cx="2547747" cy="1417826"/>
            <a:chOff x="7459578" y="1817740"/>
            <a:chExt cx="3764955" cy="141782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6CD6C7E-8A30-BE4F-D02D-B94BD97512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126A61-58BD-99CA-D22F-7FB852EEBC44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1246FFC-F93F-E2B5-94E6-7E2AE0FF7F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E8A427F-78C6-3DB4-D6CE-C1A45D20A247}"/>
                </a:ext>
              </a:extLst>
            </p:cNvPr>
            <p:cNvSpPr txBox="1"/>
            <p:nvPr/>
          </p:nvSpPr>
          <p:spPr>
            <a:xfrm>
              <a:off x="8788603" y="1817740"/>
              <a:ext cx="11069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6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7C17260-D29B-5C71-FF81-04C8EFC6F725}"/>
              </a:ext>
            </a:extLst>
          </p:cNvPr>
          <p:cNvGrpSpPr/>
          <p:nvPr/>
        </p:nvGrpSpPr>
        <p:grpSpPr>
          <a:xfrm>
            <a:off x="26408253" y="2465029"/>
            <a:ext cx="2547747" cy="1417826"/>
            <a:chOff x="7459578" y="1817740"/>
            <a:chExt cx="3764955" cy="141782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9CFD547-61B6-D7B4-37BC-419D3A453B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8C8A3BA-34D5-016F-1C21-BC1862F3455A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E0BA1E3-44DE-731A-1D2C-ADA584350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14AFA9A-4584-5867-94E3-257C422AEA09}"/>
                </a:ext>
              </a:extLst>
            </p:cNvPr>
            <p:cNvSpPr txBox="1"/>
            <p:nvPr/>
          </p:nvSpPr>
          <p:spPr>
            <a:xfrm>
              <a:off x="8788603" y="1817740"/>
              <a:ext cx="11069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6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830933A-6DFA-255A-91E0-FF0879DFC65D}"/>
              </a:ext>
            </a:extLst>
          </p:cNvPr>
          <p:cNvSpPr/>
          <p:nvPr/>
        </p:nvSpPr>
        <p:spPr>
          <a:xfrm>
            <a:off x="4998720" y="11013440"/>
            <a:ext cx="6096000" cy="7315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BF4EF4-1AA5-D2B0-D02A-6D8D07523A15}"/>
              </a:ext>
            </a:extLst>
          </p:cNvPr>
          <p:cNvSpPr/>
          <p:nvPr/>
        </p:nvSpPr>
        <p:spPr>
          <a:xfrm>
            <a:off x="23926800" y="11013440"/>
            <a:ext cx="6096000" cy="7315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5675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text, line, rectangle&#10;&#10;Description automatically generated">
            <a:extLst>
              <a:ext uri="{FF2B5EF4-FFF2-40B4-BE49-F238E27FC236}">
                <a16:creationId xmlns:a16="http://schemas.microsoft.com/office/drawing/2014/main" id="{D6B250D5-E558-C0E7-92D5-7C51AA938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79" y="5158580"/>
            <a:ext cx="9505255" cy="566522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C98EA6-F963-AC64-A39F-43C1552E602A}"/>
              </a:ext>
            </a:extLst>
          </p:cNvPr>
          <p:cNvGrpSpPr/>
          <p:nvPr/>
        </p:nvGrpSpPr>
        <p:grpSpPr>
          <a:xfrm>
            <a:off x="14192335" y="3718147"/>
            <a:ext cx="3607985" cy="1417826"/>
            <a:chOff x="7459578" y="1817740"/>
            <a:chExt cx="3764955" cy="14178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1C15665-4F63-5734-B1AF-8DB462B8DA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254D36D-C0A6-7AA3-C51C-2C966CD7FB84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EAD9143-F38D-DC6D-BF24-60084A283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22A0E1-F434-541F-4CA3-D99B08A0D52F}"/>
                </a:ext>
              </a:extLst>
            </p:cNvPr>
            <p:cNvSpPr txBox="1"/>
            <p:nvPr/>
          </p:nvSpPr>
          <p:spPr>
            <a:xfrm>
              <a:off x="8788603" y="1817740"/>
              <a:ext cx="11069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6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5" name="Picture 4" descr="A picture containing text, screenshot, rectangle, line&#10;&#10;Description automatically generated">
            <a:extLst>
              <a:ext uri="{FF2B5EF4-FFF2-40B4-BE49-F238E27FC236}">
                <a16:creationId xmlns:a16="http://schemas.microsoft.com/office/drawing/2014/main" id="{9DCCEC8C-277B-EB2F-F6E9-0F2281728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3874" y="1755996"/>
            <a:ext cx="9301566" cy="716754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701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creenshot, line, diagram, parallel&#10;&#10;Description automatically generated">
            <a:extLst>
              <a:ext uri="{FF2B5EF4-FFF2-40B4-BE49-F238E27FC236}">
                <a16:creationId xmlns:a16="http://schemas.microsoft.com/office/drawing/2014/main" id="{1EC79372-F05B-0B50-C784-F63B148490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562" y="3523609"/>
            <a:ext cx="22725440" cy="543968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37F96D-B631-88E2-984D-E3FD2271CE18}"/>
              </a:ext>
            </a:extLst>
          </p:cNvPr>
          <p:cNvSpPr/>
          <p:nvPr/>
        </p:nvSpPr>
        <p:spPr>
          <a:xfrm>
            <a:off x="4011382" y="7989895"/>
            <a:ext cx="22486620" cy="973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2190E-03FB-5511-F7F2-2B77E6DB1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4139" y="8214601"/>
            <a:ext cx="4761106" cy="569705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300F-4E82-E3F3-FE4B-8881EF0CE89A}"/>
              </a:ext>
            </a:extLst>
          </p:cNvPr>
          <p:cNvGrpSpPr/>
          <p:nvPr/>
        </p:nvGrpSpPr>
        <p:grpSpPr>
          <a:xfrm>
            <a:off x="5691907" y="2508388"/>
            <a:ext cx="1685923" cy="991029"/>
            <a:chOff x="7459578" y="1817740"/>
            <a:chExt cx="3764955" cy="141782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D0F1B86-B1FD-A1DD-1628-833DBD69B0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B56CA20-4D72-C0DD-64E9-D5BAD0DCD872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30C10AD-452E-E341-41B4-E45A6E450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779762-94CD-1675-2F1E-BA0DE8FE34C3}"/>
                </a:ext>
              </a:extLst>
            </p:cNvPr>
            <p:cNvSpPr txBox="1"/>
            <p:nvPr/>
          </p:nvSpPr>
          <p:spPr>
            <a:xfrm>
              <a:off x="8788604" y="1817740"/>
              <a:ext cx="1106903" cy="92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12D7BED-ED02-D92D-D471-E50A62262772}"/>
              </a:ext>
            </a:extLst>
          </p:cNvPr>
          <p:cNvGrpSpPr/>
          <p:nvPr/>
        </p:nvGrpSpPr>
        <p:grpSpPr>
          <a:xfrm>
            <a:off x="11707225" y="2498019"/>
            <a:ext cx="1685923" cy="991029"/>
            <a:chOff x="7459578" y="1817740"/>
            <a:chExt cx="3764955" cy="141782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BC6A4370-DE8E-C7CC-35ED-D57A1245FF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11D2376-6384-B221-570E-0A6A8526CBC9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CE818DC-F752-FD88-6B7A-7B8C6BD71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284394E-68AA-D257-4C76-EDD0DE384BFB}"/>
                </a:ext>
              </a:extLst>
            </p:cNvPr>
            <p:cNvSpPr txBox="1"/>
            <p:nvPr/>
          </p:nvSpPr>
          <p:spPr>
            <a:xfrm>
              <a:off x="8788604" y="1817740"/>
              <a:ext cx="1106903" cy="92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EFD3B15-6B58-9B5E-0794-7A4F3DE58F39}"/>
              </a:ext>
            </a:extLst>
          </p:cNvPr>
          <p:cNvGrpSpPr/>
          <p:nvPr/>
        </p:nvGrpSpPr>
        <p:grpSpPr>
          <a:xfrm>
            <a:off x="17796485" y="2487650"/>
            <a:ext cx="1685923" cy="991029"/>
            <a:chOff x="7459578" y="1817740"/>
            <a:chExt cx="3764955" cy="1417826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89CABD5-E3D7-C2EE-47B4-A4DD155DB5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46C7788-4063-2656-E0D8-385D88FECA4D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6FD602C-7647-390D-2AD6-93502837CB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E38AD477-1FE4-D032-837B-96C35FDBAB1D}"/>
                </a:ext>
              </a:extLst>
            </p:cNvPr>
            <p:cNvSpPr txBox="1"/>
            <p:nvPr/>
          </p:nvSpPr>
          <p:spPr>
            <a:xfrm>
              <a:off x="8788604" y="1817740"/>
              <a:ext cx="1106903" cy="92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DB4906E-BCD4-EB60-A781-C3E72876962E}"/>
              </a:ext>
            </a:extLst>
          </p:cNvPr>
          <p:cNvGrpSpPr/>
          <p:nvPr/>
        </p:nvGrpSpPr>
        <p:grpSpPr>
          <a:xfrm>
            <a:off x="23691700" y="2532580"/>
            <a:ext cx="1685923" cy="991029"/>
            <a:chOff x="7459578" y="1817740"/>
            <a:chExt cx="3764955" cy="141782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1895F09-2729-3B22-0078-3378EB16AD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877C3CB-02F4-1F2B-6826-6921C703F3C7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4F9B03FC-7772-5CB5-5169-E42785E67D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3392F73-60A5-D25D-18A0-1370C9F808D0}"/>
                </a:ext>
              </a:extLst>
            </p:cNvPr>
            <p:cNvSpPr txBox="1"/>
            <p:nvPr/>
          </p:nvSpPr>
          <p:spPr>
            <a:xfrm>
              <a:off x="8788604" y="1817740"/>
              <a:ext cx="1106903" cy="92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9394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screenshot, diagram, rectangle&#10;&#10;Description automatically generated">
            <a:extLst>
              <a:ext uri="{FF2B5EF4-FFF2-40B4-BE49-F238E27FC236}">
                <a16:creationId xmlns:a16="http://schemas.microsoft.com/office/drawing/2014/main" id="{8B1B0DF2-AB74-DA90-347D-A880D9A89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319" y="5439650"/>
            <a:ext cx="15696917" cy="77870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8DA9E3D-BDFB-DDD4-3ABB-E50EAAB0CD7B}"/>
              </a:ext>
            </a:extLst>
          </p:cNvPr>
          <p:cNvGrpSpPr/>
          <p:nvPr/>
        </p:nvGrpSpPr>
        <p:grpSpPr>
          <a:xfrm>
            <a:off x="9640293" y="4377129"/>
            <a:ext cx="1616988" cy="1044242"/>
            <a:chOff x="7459578" y="1817740"/>
            <a:chExt cx="3764955" cy="141782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735B82-79BE-2DF6-AF2E-448E5FB52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E2610EA-1ECA-4E0C-347D-EB3B36454BBD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29D39B-573B-626F-D03A-A6A5452DD0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9EB2CB-32A7-E418-6A83-6D20665E1BF3}"/>
                </a:ext>
              </a:extLst>
            </p:cNvPr>
            <p:cNvSpPr txBox="1"/>
            <p:nvPr/>
          </p:nvSpPr>
          <p:spPr>
            <a:xfrm>
              <a:off x="8788604" y="1817740"/>
              <a:ext cx="1106903" cy="92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F589DE13-FD3F-6679-D869-BF2192BB82A6}"/>
              </a:ext>
            </a:extLst>
          </p:cNvPr>
          <p:cNvSpPr/>
          <p:nvPr/>
        </p:nvSpPr>
        <p:spPr>
          <a:xfrm>
            <a:off x="7294880" y="12212320"/>
            <a:ext cx="15118080" cy="7924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76910-A1DC-7051-1660-ACFF5E12B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6777" y="12316104"/>
            <a:ext cx="8640000" cy="688696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08A7E20-0D69-B23D-1E86-8A1C3717204B}"/>
              </a:ext>
            </a:extLst>
          </p:cNvPr>
          <p:cNvGrpSpPr/>
          <p:nvPr/>
        </p:nvGrpSpPr>
        <p:grpSpPr>
          <a:xfrm>
            <a:off x="11257280" y="4377129"/>
            <a:ext cx="1616988" cy="1044242"/>
            <a:chOff x="7459578" y="1817740"/>
            <a:chExt cx="3764955" cy="141782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D5FC08D-B1B0-5913-150B-9C5E50E22C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B06EBD4-87FC-3780-666F-A9DE011719F8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B80C6FA-4B19-F7FD-CF10-160FEDD740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EFE275F-ABF9-2762-5FA4-59896E8817BA}"/>
                </a:ext>
              </a:extLst>
            </p:cNvPr>
            <p:cNvSpPr txBox="1"/>
            <p:nvPr/>
          </p:nvSpPr>
          <p:spPr>
            <a:xfrm>
              <a:off x="8788604" y="1817740"/>
              <a:ext cx="1106903" cy="92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0289DFF-2B4C-FB45-6957-01D3340956BB}"/>
              </a:ext>
            </a:extLst>
          </p:cNvPr>
          <p:cNvGrpSpPr/>
          <p:nvPr/>
        </p:nvGrpSpPr>
        <p:grpSpPr>
          <a:xfrm>
            <a:off x="18282317" y="4380179"/>
            <a:ext cx="1616988" cy="1044242"/>
            <a:chOff x="7459578" y="1817740"/>
            <a:chExt cx="3764955" cy="1417826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60280EB-43ED-13A8-AA8A-4CB31BEBF5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A6FBA2F-9480-9D5E-E5FF-F91D2888A057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8D7B843-DC21-2EA7-DDA8-A37031045F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391AE76-5376-5140-FDDD-FF2B34983FA9}"/>
                </a:ext>
              </a:extLst>
            </p:cNvPr>
            <p:cNvSpPr txBox="1"/>
            <p:nvPr/>
          </p:nvSpPr>
          <p:spPr>
            <a:xfrm>
              <a:off x="8788604" y="1817740"/>
              <a:ext cx="1106903" cy="92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8EEA34B-1AA4-29B8-B8C2-23C95F1E23D7}"/>
              </a:ext>
            </a:extLst>
          </p:cNvPr>
          <p:cNvGrpSpPr/>
          <p:nvPr/>
        </p:nvGrpSpPr>
        <p:grpSpPr>
          <a:xfrm>
            <a:off x="19899304" y="4380179"/>
            <a:ext cx="1616988" cy="1044242"/>
            <a:chOff x="7459578" y="1817740"/>
            <a:chExt cx="3764955" cy="1417826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75C5F0D-2C44-81D1-18CC-6640B6CC81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071ADBC-4E65-A43A-D8C1-9441893898DC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A2A151C-0A44-67ED-93EC-1A7E901C8E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3854791-BD90-B494-1322-0918888BEC84}"/>
                </a:ext>
              </a:extLst>
            </p:cNvPr>
            <p:cNvSpPr txBox="1"/>
            <p:nvPr/>
          </p:nvSpPr>
          <p:spPr>
            <a:xfrm>
              <a:off x="8788604" y="1817740"/>
              <a:ext cx="1106903" cy="92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9538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A35F98-ECB1-3CFF-6D20-5F8E3BCAB322}"/>
              </a:ext>
            </a:extLst>
          </p:cNvPr>
          <p:cNvGrpSpPr/>
          <p:nvPr/>
        </p:nvGrpSpPr>
        <p:grpSpPr>
          <a:xfrm>
            <a:off x="14217128" y="3341961"/>
            <a:ext cx="10185590" cy="7961399"/>
            <a:chOff x="14217128" y="3341961"/>
            <a:chExt cx="10185590" cy="7961399"/>
          </a:xfrm>
        </p:grpSpPr>
        <p:grpSp>
          <p:nvGrpSpPr>
            <p:cNvPr id="23" name="组合 18">
              <a:extLst>
                <a:ext uri="{FF2B5EF4-FFF2-40B4-BE49-F238E27FC236}">
                  <a16:creationId xmlns:a16="http://schemas.microsoft.com/office/drawing/2014/main" id="{6844A2D9-6E2F-6017-8BE7-C3772320EABB}"/>
                </a:ext>
              </a:extLst>
            </p:cNvPr>
            <p:cNvGrpSpPr/>
            <p:nvPr/>
          </p:nvGrpSpPr>
          <p:grpSpPr>
            <a:xfrm>
              <a:off x="14217128" y="3341961"/>
              <a:ext cx="8015365" cy="7961399"/>
              <a:chOff x="3056876" y="410340"/>
              <a:chExt cx="6078239" cy="6037316"/>
            </a:xfrm>
          </p:grpSpPr>
          <p:grpSp>
            <p:nvGrpSpPr>
              <p:cNvPr id="24" name="组合 17">
                <a:extLst>
                  <a:ext uri="{FF2B5EF4-FFF2-40B4-BE49-F238E27FC236}">
                    <a16:creationId xmlns:a16="http://schemas.microsoft.com/office/drawing/2014/main" id="{0A44B7E1-8B3D-13A4-B9A1-63A252C4D1CC}"/>
                  </a:ext>
                </a:extLst>
              </p:cNvPr>
              <p:cNvGrpSpPr/>
              <p:nvPr/>
            </p:nvGrpSpPr>
            <p:grpSpPr>
              <a:xfrm>
                <a:off x="3056876" y="410340"/>
                <a:ext cx="6078239" cy="6037316"/>
                <a:chOff x="3056876" y="410340"/>
                <a:chExt cx="6078239" cy="6037316"/>
              </a:xfrm>
            </p:grpSpPr>
            <p:sp>
              <p:nvSpPr>
                <p:cNvPr id="29" name="泪滴形 3">
                  <a:extLst>
                    <a:ext uri="{FF2B5EF4-FFF2-40B4-BE49-F238E27FC236}">
                      <a16:creationId xmlns:a16="http://schemas.microsoft.com/office/drawing/2014/main" id="{00AA1128-05F9-FDA7-F18E-C1ACE8D5C5C0}"/>
                    </a:ext>
                  </a:extLst>
                </p:cNvPr>
                <p:cNvSpPr/>
                <p:nvPr/>
              </p:nvSpPr>
              <p:spPr>
                <a:xfrm rot="2700000">
                  <a:off x="3056876" y="2218506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0" name="泪滴形 4">
                  <a:extLst>
                    <a:ext uri="{FF2B5EF4-FFF2-40B4-BE49-F238E27FC236}">
                      <a16:creationId xmlns:a16="http://schemas.microsoft.com/office/drawing/2014/main" id="{558F0F22-C3FB-87DE-3608-D9848FB89259}"/>
                    </a:ext>
                  </a:extLst>
                </p:cNvPr>
                <p:cNvSpPr/>
                <p:nvPr/>
              </p:nvSpPr>
              <p:spPr>
                <a:xfrm rot="8100000">
                  <a:off x="4885505" y="410340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1" name="泪滴形 6">
                  <a:extLst>
                    <a:ext uri="{FF2B5EF4-FFF2-40B4-BE49-F238E27FC236}">
                      <a16:creationId xmlns:a16="http://schemas.microsoft.com/office/drawing/2014/main" id="{B1240792-90FA-C5E1-6EC5-CB85191C1305}"/>
                    </a:ext>
                  </a:extLst>
                </p:cNvPr>
                <p:cNvSpPr/>
                <p:nvPr/>
              </p:nvSpPr>
              <p:spPr>
                <a:xfrm rot="18900000">
                  <a:off x="4885505" y="4026673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2" name="泪滴形 7">
                  <a:extLst>
                    <a:ext uri="{FF2B5EF4-FFF2-40B4-BE49-F238E27FC236}">
                      <a16:creationId xmlns:a16="http://schemas.microsoft.com/office/drawing/2014/main" id="{D6DEEC7B-ABBD-C124-833B-D823F115333B}"/>
                    </a:ext>
                  </a:extLst>
                </p:cNvPr>
                <p:cNvSpPr/>
                <p:nvPr/>
              </p:nvSpPr>
              <p:spPr>
                <a:xfrm rot="13500000">
                  <a:off x="6714132" y="2218508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</p:grpSp>
          <p:pic>
            <p:nvPicPr>
              <p:cNvPr id="25" name="图片 10" descr="形状&#10;&#10;中度可信度描述已自动生成">
                <a:extLst>
                  <a:ext uri="{FF2B5EF4-FFF2-40B4-BE49-F238E27FC236}">
                    <a16:creationId xmlns:a16="http://schemas.microsoft.com/office/drawing/2014/main" id="{12799457-7F0F-E879-293B-70E5FBA50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29" y="4785059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6" name="图片 12" descr="形状&#10;&#10;中度可信度描述已自动生成">
                <a:extLst>
                  <a:ext uri="{FF2B5EF4-FFF2-40B4-BE49-F238E27FC236}">
                    <a16:creationId xmlns:a16="http://schemas.microsoft.com/office/drawing/2014/main" id="{CA77A7B5-7899-D837-17B0-DA30D69EB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30" y="1366313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7" name="图片 14" descr="形状&#10;&#10;中度可信度描述已自动生成">
                <a:extLst>
                  <a:ext uri="{FF2B5EF4-FFF2-40B4-BE49-F238E27FC236}">
                    <a16:creationId xmlns:a16="http://schemas.microsoft.com/office/drawing/2014/main" id="{18ED2336-C5D7-B175-B08A-5C323077E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325210" y="3083717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8" name="图片 16" descr="形状&#10;&#10;中度可信度描述已自动生成">
                <a:extLst>
                  <a:ext uri="{FF2B5EF4-FFF2-40B4-BE49-F238E27FC236}">
                    <a16:creationId xmlns:a16="http://schemas.microsoft.com/office/drawing/2014/main" id="{8F8223E9-0079-2111-4E20-714DC3FCFD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677452" y="3078207"/>
                <a:ext cx="4189331" cy="70158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" name="3D Model 20" descr="Prism And Basal Pinacoid White">
                  <a:extLst>
                    <a:ext uri="{FF2B5EF4-FFF2-40B4-BE49-F238E27FC236}">
                      <a16:creationId xmlns:a16="http://schemas.microsoft.com/office/drawing/2014/main" id="{4F992905-23BC-6344-6877-7C2ADBB8A17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285886" y="6102393"/>
                <a:ext cx="1905973" cy="2160033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905973" cy="2160033"/>
                      </a:xfrm>
                      <a:prstGeom prst="rect">
                        <a:avLst/>
                      </a:prstGeom>
                      <a:effectLst>
                        <a:glow rad="228600">
                          <a:schemeClr val="accent1">
                            <a:lumMod val="60000"/>
                            <a:lumOff val="40000"/>
                          </a:schemeClr>
                        </a:glow>
                      </a:effectLst>
                    </am3d:spPr>
                    <am3d:camera>
                      <am3d:pos x="0" y="0" z="814691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9970" d="1000000"/>
                      <am3d:preTrans dx="-76" dy="-17999982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183283" ay="2913714" az="9064903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221748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" name="3D Model 20" descr="Prism And Basal Pinacoid White">
                  <a:extLst>
                    <a:ext uri="{FF2B5EF4-FFF2-40B4-BE49-F238E27FC236}">
                      <a16:creationId xmlns:a16="http://schemas.microsoft.com/office/drawing/2014/main" id="{4F992905-23BC-6344-6877-7C2ADBB8A17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285886" y="6102393"/>
                  <a:ext cx="1905973" cy="2160033"/>
                </a:xfrm>
                <a:prstGeom prst="rect">
                  <a:avLst/>
                </a:prstGeom>
                <a:effectLst>
                  <a:glow rad="228600">
                    <a:schemeClr val="accent1">
                      <a:lumMod val="60000"/>
                      <a:lumOff val="40000"/>
                    </a:schemeClr>
                  </a:glow>
                </a:effectLst>
              </p:spPr>
            </p:pic>
          </mc:Fallback>
        </mc:AlternateContent>
        <p:pic>
          <p:nvPicPr>
            <p:cNvPr id="15" name="Picture 14" descr="Shape, circle&#10;&#10;Description automatically generated">
              <a:extLst>
                <a:ext uri="{FF2B5EF4-FFF2-40B4-BE49-F238E27FC236}">
                  <a16:creationId xmlns:a16="http://schemas.microsoft.com/office/drawing/2014/main" id="{682FF43B-1124-5CA9-D212-AEE08ABE4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40390" y="4142236"/>
              <a:ext cx="2050341" cy="2050341"/>
            </a:xfrm>
            <a:prstGeom prst="rect">
              <a:avLst/>
            </a:prstGeom>
          </p:spPr>
        </p:pic>
        <p:pic>
          <p:nvPicPr>
            <p:cNvPr id="16" name="Picture 15" descr="Shape, circle&#10;&#10;Description automatically generated">
              <a:extLst>
                <a:ext uri="{FF2B5EF4-FFF2-40B4-BE49-F238E27FC236}">
                  <a16:creationId xmlns:a16="http://schemas.microsoft.com/office/drawing/2014/main" id="{A7C017B1-04CB-2CAC-DD60-D03400956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224809" y="4634124"/>
              <a:ext cx="1081500" cy="1081500"/>
            </a:xfrm>
            <a:prstGeom prst="rect">
              <a:avLst/>
            </a:prstGeom>
          </p:spPr>
        </p:pic>
        <p:pic>
          <p:nvPicPr>
            <p:cNvPr id="17" name="Picture 8" descr="Big Image - Head Silhouette Clipart, HD Png Download - 2032x2304(#2137798)  - PngFind">
              <a:extLst>
                <a:ext uri="{FF2B5EF4-FFF2-40B4-BE49-F238E27FC236}">
                  <a16:creationId xmlns:a16="http://schemas.microsoft.com/office/drawing/2014/main" id="{947F7033-02EC-D3A9-74AA-74BE701F7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6956" b="92440" l="1667" r="95000">
                          <a14:foregroundMark x1="25476" y1="29738" x2="31429" y2="14214"/>
                          <a14:foregroundMark x1="31429" y1="14214" x2="50119" y2="6956"/>
                          <a14:foregroundMark x1="50119" y1="6956" x2="52619" y2="7560"/>
                          <a14:foregroundMark x1="52619" y1="13609" x2="52619" y2="13609"/>
                          <a14:foregroundMark x1="7381" y1="28226" x2="6786" y2="33468"/>
                          <a14:foregroundMark x1="43095" y1="92641" x2="43095" y2="92641"/>
                          <a14:foregroundMark x1="90952" y1="51210" x2="90952" y2="51210"/>
                          <a14:foregroundMark x1="1667" y1="34577" x2="1667" y2="34577"/>
                          <a14:foregroundMark x1="95000" y1="52419" x2="95000" y2="524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185467" y="7885062"/>
              <a:ext cx="2217251" cy="2624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0">
              <a:extLst>
                <a:ext uri="{FF2B5EF4-FFF2-40B4-BE49-F238E27FC236}">
                  <a16:creationId xmlns:a16="http://schemas.microsoft.com/office/drawing/2014/main" id="{0F7AE478-377C-C209-58C1-CE8845BF5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9583" y="8770539"/>
              <a:ext cx="393376" cy="39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62AD11-0175-3C30-1B1D-1472AF2E04AD}"/>
                </a:ext>
              </a:extLst>
            </p:cNvPr>
            <p:cNvSpPr txBox="1"/>
            <p:nvPr/>
          </p:nvSpPr>
          <p:spPr>
            <a:xfrm>
              <a:off x="22294529" y="7469421"/>
              <a:ext cx="2031325" cy="4621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3" dirty="0" err="1">
                  <a:solidFill>
                    <a:schemeClr val="bg1">
                      <a:lumMod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眼动向前射线</a:t>
              </a:r>
              <a:endParaRPr lang="en-CN" sz="2403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AF5021-00C2-32DB-AD0F-9462EF8A5612}"/>
                </a:ext>
              </a:extLst>
            </p:cNvPr>
            <p:cNvCxnSpPr>
              <a:cxnSpLocks/>
            </p:cNvCxnSpPr>
            <p:nvPr/>
          </p:nvCxnSpPr>
          <p:spPr>
            <a:xfrm>
              <a:off x="18737355" y="5159305"/>
              <a:ext cx="3852229" cy="3657990"/>
            </a:xfrm>
            <a:prstGeom prst="line">
              <a:avLst/>
            </a:prstGeom>
            <a:ln w="28575">
              <a:solidFill>
                <a:schemeClr val="tx1">
                  <a:alpha val="35000"/>
                </a:schemeClr>
              </a:solidFill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6472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9585DAD-C15B-9F3C-0D0D-1E66450E3FAF}"/>
              </a:ext>
            </a:extLst>
          </p:cNvPr>
          <p:cNvGrpSpPr/>
          <p:nvPr/>
        </p:nvGrpSpPr>
        <p:grpSpPr>
          <a:xfrm>
            <a:off x="8242525" y="4469421"/>
            <a:ext cx="4331157" cy="3359519"/>
            <a:chOff x="7838330" y="5444335"/>
            <a:chExt cx="4331157" cy="3359519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C42AF97-AA65-8AE7-4DC7-B50DB89E5B19}"/>
                </a:ext>
              </a:extLst>
            </p:cNvPr>
            <p:cNvGrpSpPr/>
            <p:nvPr/>
          </p:nvGrpSpPr>
          <p:grpSpPr>
            <a:xfrm>
              <a:off x="7838330" y="5444335"/>
              <a:ext cx="2937039" cy="3359519"/>
              <a:chOff x="1477382" y="2078975"/>
              <a:chExt cx="2937039" cy="3359519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83A0CF75-BFCA-C2F6-6840-B92DB08B2FA1}"/>
                  </a:ext>
                </a:extLst>
              </p:cNvPr>
              <p:cNvGrpSpPr/>
              <p:nvPr/>
            </p:nvGrpSpPr>
            <p:grpSpPr>
              <a:xfrm>
                <a:off x="3113013" y="3897941"/>
                <a:ext cx="1301408" cy="1540553"/>
                <a:chOff x="7579941" y="3963212"/>
                <a:chExt cx="1476117" cy="1747368"/>
              </a:xfrm>
            </p:grpSpPr>
            <p:pic>
              <p:nvPicPr>
                <p:cNvPr id="59" name="Picture 8" descr="Big Image - Head Silhouette Clipart, HD Png Download - 2032x2304(#2137798)  - PngFind">
                  <a:extLst>
                    <a:ext uri="{FF2B5EF4-FFF2-40B4-BE49-F238E27FC236}">
                      <a16:creationId xmlns:a16="http://schemas.microsoft.com/office/drawing/2014/main" id="{1E99FF68-7A6E-D5F4-794C-CF3B5B5ADA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6956" b="92440" l="1667" r="95000">
                              <a14:foregroundMark x1="25476" y1="29738" x2="31429" y2="14214"/>
                              <a14:foregroundMark x1="31429" y1="14214" x2="50119" y2="6956"/>
                              <a14:foregroundMark x1="50119" y1="6956" x2="52619" y2="7560"/>
                              <a14:foregroundMark x1="52619" y1="13609" x2="52619" y2="13609"/>
                              <a14:foregroundMark x1="7381" y1="28226" x2="6786" y2="33468"/>
                              <a14:foregroundMark x1="43095" y1="92641" x2="43095" y2="92641"/>
                              <a14:foregroundMark x1="90952" y1="51210" x2="90952" y2="51210"/>
                              <a14:foregroundMark x1="1667" y1="34577" x2="1667" y2="34577"/>
                              <a14:foregroundMark x1="95000" y1="52419" x2="95000" y2="5241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579941" y="3963212"/>
                  <a:ext cx="1476117" cy="17473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Picture 10">
                  <a:extLst>
                    <a:ext uri="{FF2B5EF4-FFF2-40B4-BE49-F238E27FC236}">
                      <a16:creationId xmlns:a16="http://schemas.microsoft.com/office/drawing/2014/main" id="{62413206-C2BF-8C06-C1B4-52FE448291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48979" y="4552711"/>
                  <a:ext cx="261887" cy="2618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61" name="3D Model 20" descr="Prism And Basal Pinacoid White">
                    <a:extLst>
                      <a:ext uri="{FF2B5EF4-FFF2-40B4-BE49-F238E27FC236}">
                        <a16:creationId xmlns:a16="http://schemas.microsoft.com/office/drawing/2014/main" id="{0ABB1AE0-0091-3B47-D7B8-09EC8855099C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32004627"/>
                      </p:ext>
                    </p:extLst>
                  </p:nvPr>
                </p:nvGraphicFramePr>
                <p:xfrm>
                  <a:off x="1477382" y="2078975"/>
                  <a:ext cx="1359355" cy="1540553"/>
                </p:xfrm>
                <a:graphic>
                  <a:graphicData uri="http://schemas.microsoft.com/office/drawing/2017/model3d">
                    <am3d:model3d r:embed="rId5">
                      <am3d:spPr>
                        <a:xfrm>
                          <a:off x="0" y="0"/>
                          <a:ext cx="1359355" cy="1540553"/>
                        </a:xfrm>
                        <a:prstGeom prst="rect">
                          <a:avLst/>
                        </a:prstGeom>
                        <a:effectLst>
                          <a:glow rad="259103">
                            <a:schemeClr val="accent1">
                              <a:lumMod val="60000"/>
                              <a:lumOff val="40000"/>
                              <a:alpha val="62000"/>
                            </a:schemeClr>
                          </a:glow>
                        </a:effectLst>
                      </am3d:spPr>
                      <am3d:camera>
                        <am3d:pos x="0" y="0" z="81469150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39970" d="1000000"/>
                        <am3d:preTrans dx="-76" dy="-17999982" dz="1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-2183283" ay="2913714" az="9064903"/>
                        <am3d:postTrans dx="0" dy="0" dz="0"/>
                      </am3d:trans>
                      <am3d:raster rName="Office3DRenderer" rVer="16.0.8326">
                        <am3d:blip r:embed="rId6"/>
                      </am3d:raster>
                      <am3d:objViewport viewportSz="1581524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61" name="3D Model 20" descr="Prism And Basal Pinacoid White">
                    <a:extLst>
                      <a:ext uri="{FF2B5EF4-FFF2-40B4-BE49-F238E27FC236}">
                        <a16:creationId xmlns:a16="http://schemas.microsoft.com/office/drawing/2014/main" id="{0ABB1AE0-0091-3B47-D7B8-09EC8855099C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242525" y="4469421"/>
                    <a:ext cx="1359355" cy="1540553"/>
                  </a:xfrm>
                  <a:prstGeom prst="rect">
                    <a:avLst/>
                  </a:prstGeom>
                  <a:effectLst>
                    <a:glow rad="259103">
                      <a:schemeClr val="accent1">
                        <a:lumMod val="60000"/>
                        <a:lumOff val="40000"/>
                        <a:alpha val="62000"/>
                      </a:schemeClr>
                    </a:glow>
                  </a:effectLst>
                </p:spPr>
              </p:pic>
            </mc:Fallback>
          </mc:AlternateContent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F691997-033C-7D4C-97C9-3DBAA0456AD2}"/>
                  </a:ext>
                </a:extLst>
              </p:cNvPr>
              <p:cNvCxnSpPr/>
              <p:nvPr/>
            </p:nvCxnSpPr>
            <p:spPr>
              <a:xfrm flipH="1" flipV="1">
                <a:off x="2298863" y="2998950"/>
                <a:ext cx="1051345" cy="14104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60C2318-3331-CCC0-9B5C-DACEA2FDA425}"/>
                </a:ext>
              </a:extLst>
            </p:cNvPr>
            <p:cNvSpPr txBox="1"/>
            <p:nvPr/>
          </p:nvSpPr>
          <p:spPr>
            <a:xfrm>
              <a:off x="9327234" y="6769950"/>
              <a:ext cx="284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  <a:r>
                <a:rPr lang="en-CN" dirty="0"/>
                <a:t>ead/gaze forward</a:t>
              </a:r>
              <a:r>
                <a:rPr lang="zh-CN" altLang="en-US" dirty="0"/>
                <a:t> </a:t>
              </a:r>
              <a:r>
                <a:rPr lang="en-US" altLang="zh-CN" dirty="0"/>
                <a:t>direction</a:t>
              </a:r>
              <a:endParaRPr lang="en-CN" dirty="0"/>
            </a:p>
          </p:txBody>
        </p:sp>
      </p:grpSp>
      <p:sp>
        <p:nvSpPr>
          <p:cNvPr id="96" name="Oval 95">
            <a:extLst>
              <a:ext uri="{FF2B5EF4-FFF2-40B4-BE49-F238E27FC236}">
                <a16:creationId xmlns:a16="http://schemas.microsoft.com/office/drawing/2014/main" id="{92137A75-5F39-EAEB-F436-2E282821669E}"/>
              </a:ext>
            </a:extLst>
          </p:cNvPr>
          <p:cNvSpPr>
            <a:spLocks noChangeAspect="1"/>
          </p:cNvSpPr>
          <p:nvPr/>
        </p:nvSpPr>
        <p:spPr>
          <a:xfrm>
            <a:off x="8219564" y="8160784"/>
            <a:ext cx="432000" cy="43200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800" dirty="0"/>
              <a:t>1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BE26B7A-DE6F-D713-1036-6FF6EA1D72AC}"/>
              </a:ext>
            </a:extLst>
          </p:cNvPr>
          <p:cNvSpPr>
            <a:spLocks noChangeAspect="1"/>
          </p:cNvSpPr>
          <p:nvPr/>
        </p:nvSpPr>
        <p:spPr>
          <a:xfrm>
            <a:off x="13830512" y="8160784"/>
            <a:ext cx="432000" cy="43200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800" dirty="0"/>
              <a:t>2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518EC41A-3C80-C51D-A50A-9971366D1108}"/>
              </a:ext>
            </a:extLst>
          </p:cNvPr>
          <p:cNvSpPr>
            <a:spLocks noChangeAspect="1"/>
          </p:cNvSpPr>
          <p:nvPr/>
        </p:nvSpPr>
        <p:spPr>
          <a:xfrm>
            <a:off x="20431515" y="8146548"/>
            <a:ext cx="432000" cy="43200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800" dirty="0"/>
              <a:t>3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670321A-41FE-CB06-BC99-7C0BA6E9B2F4}"/>
              </a:ext>
            </a:extLst>
          </p:cNvPr>
          <p:cNvGrpSpPr>
            <a:grpSpLocks noChangeAspect="1"/>
          </p:cNvGrpSpPr>
          <p:nvPr/>
        </p:nvGrpSpPr>
        <p:grpSpPr>
          <a:xfrm>
            <a:off x="8219564" y="9738324"/>
            <a:ext cx="4644000" cy="416512"/>
            <a:chOff x="5247537" y="887047"/>
            <a:chExt cx="12366336" cy="1109124"/>
          </a:xfrm>
        </p:grpSpPr>
        <p:pic>
          <p:nvPicPr>
            <p:cNvPr id="108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A3E5F716-14DF-CAD2-6E66-FD27763817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2"/>
            <a:stretch/>
          </p:blipFill>
          <p:spPr bwMode="auto">
            <a:xfrm>
              <a:off x="5247537" y="887047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1459AD8D-C30A-5741-E256-2FD3EBBA7E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12" b="34389"/>
            <a:stretch/>
          </p:blipFill>
          <p:spPr bwMode="auto">
            <a:xfrm>
              <a:off x="7763247" y="887047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628F2B2B-A298-D7FB-CA21-05B0348F43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2"/>
            <a:stretch/>
          </p:blipFill>
          <p:spPr bwMode="auto">
            <a:xfrm>
              <a:off x="10187279" y="903000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0FA26779-379C-88ED-0D38-592323DF6A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12" b="34389"/>
            <a:stretch/>
          </p:blipFill>
          <p:spPr bwMode="auto">
            <a:xfrm>
              <a:off x="12702989" y="903000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BB65C990-F9D0-E6FB-B099-E9B810E740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2"/>
            <a:stretch/>
          </p:blipFill>
          <p:spPr bwMode="auto">
            <a:xfrm>
              <a:off x="15158431" y="903000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D701DC-5A73-2990-A584-3E451B74252C}"/>
              </a:ext>
            </a:extLst>
          </p:cNvPr>
          <p:cNvGrpSpPr/>
          <p:nvPr/>
        </p:nvGrpSpPr>
        <p:grpSpPr>
          <a:xfrm>
            <a:off x="13631625" y="2416176"/>
            <a:ext cx="5144197" cy="5645374"/>
            <a:chOff x="12993611" y="3416509"/>
            <a:chExt cx="5144197" cy="564537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7576097-E39C-DA99-0339-F072CBAC8AE4}"/>
                </a:ext>
              </a:extLst>
            </p:cNvPr>
            <p:cNvSpPr txBox="1"/>
            <p:nvPr/>
          </p:nvSpPr>
          <p:spPr>
            <a:xfrm>
              <a:off x="16644771" y="6908019"/>
              <a:ext cx="149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gaze 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</a:rPr>
                <a:t>direction</a:t>
              </a:r>
              <a:endParaRPr lang="en-C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21" name="组合 18">
              <a:extLst>
                <a:ext uri="{FF2B5EF4-FFF2-40B4-BE49-F238E27FC236}">
                  <a16:creationId xmlns:a16="http://schemas.microsoft.com/office/drawing/2014/main" id="{2BB31F8B-1F93-0613-EAB2-4B2D2C0E7D6B}"/>
                </a:ext>
              </a:extLst>
            </p:cNvPr>
            <p:cNvGrpSpPr/>
            <p:nvPr/>
          </p:nvGrpSpPr>
          <p:grpSpPr>
            <a:xfrm>
              <a:off x="12993611" y="4246770"/>
              <a:ext cx="4092713" cy="4065157"/>
              <a:chOff x="3056876" y="410340"/>
              <a:chExt cx="6078239" cy="6037316"/>
            </a:xfrm>
          </p:grpSpPr>
          <p:grpSp>
            <p:nvGrpSpPr>
              <p:cNvPr id="22" name="组合 17">
                <a:extLst>
                  <a:ext uri="{FF2B5EF4-FFF2-40B4-BE49-F238E27FC236}">
                    <a16:creationId xmlns:a16="http://schemas.microsoft.com/office/drawing/2014/main" id="{B0014126-3F85-0ED2-446F-F8658E3F0F68}"/>
                  </a:ext>
                </a:extLst>
              </p:cNvPr>
              <p:cNvGrpSpPr/>
              <p:nvPr/>
            </p:nvGrpSpPr>
            <p:grpSpPr>
              <a:xfrm>
                <a:off x="3056876" y="410340"/>
                <a:ext cx="6078239" cy="6037316"/>
                <a:chOff x="3056876" y="410340"/>
                <a:chExt cx="6078239" cy="6037316"/>
              </a:xfrm>
            </p:grpSpPr>
            <p:sp>
              <p:nvSpPr>
                <p:cNvPr id="27" name="泪滴形 3">
                  <a:extLst>
                    <a:ext uri="{FF2B5EF4-FFF2-40B4-BE49-F238E27FC236}">
                      <a16:creationId xmlns:a16="http://schemas.microsoft.com/office/drawing/2014/main" id="{45819F40-88C8-5A24-0190-758993E83097}"/>
                    </a:ext>
                  </a:extLst>
                </p:cNvPr>
                <p:cNvSpPr/>
                <p:nvPr/>
              </p:nvSpPr>
              <p:spPr>
                <a:xfrm rot="2700000">
                  <a:off x="3056876" y="2218506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28" name="泪滴形 4">
                  <a:extLst>
                    <a:ext uri="{FF2B5EF4-FFF2-40B4-BE49-F238E27FC236}">
                      <a16:creationId xmlns:a16="http://schemas.microsoft.com/office/drawing/2014/main" id="{582BDA8C-3527-468A-BCFC-2E7150DA400D}"/>
                    </a:ext>
                  </a:extLst>
                </p:cNvPr>
                <p:cNvSpPr/>
                <p:nvPr/>
              </p:nvSpPr>
              <p:spPr>
                <a:xfrm rot="8100000">
                  <a:off x="4885505" y="410340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29" name="泪滴形 6">
                  <a:extLst>
                    <a:ext uri="{FF2B5EF4-FFF2-40B4-BE49-F238E27FC236}">
                      <a16:creationId xmlns:a16="http://schemas.microsoft.com/office/drawing/2014/main" id="{97EBA064-9AD4-5350-EC60-2CAFB8EC018A}"/>
                    </a:ext>
                  </a:extLst>
                </p:cNvPr>
                <p:cNvSpPr/>
                <p:nvPr/>
              </p:nvSpPr>
              <p:spPr>
                <a:xfrm rot="18900000">
                  <a:off x="4885505" y="4026673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0" name="泪滴形 7">
                  <a:extLst>
                    <a:ext uri="{FF2B5EF4-FFF2-40B4-BE49-F238E27FC236}">
                      <a16:creationId xmlns:a16="http://schemas.microsoft.com/office/drawing/2014/main" id="{9D0BABC0-FA80-1C4C-4117-C7D40D0B6A07}"/>
                    </a:ext>
                  </a:extLst>
                </p:cNvPr>
                <p:cNvSpPr/>
                <p:nvPr/>
              </p:nvSpPr>
              <p:spPr>
                <a:xfrm rot="13500000">
                  <a:off x="6714132" y="2218508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</p:grpSp>
          <p:pic>
            <p:nvPicPr>
              <p:cNvPr id="23" name="图片 10" descr="形状&#10;&#10;中度可信度描述已自动生成">
                <a:extLst>
                  <a:ext uri="{FF2B5EF4-FFF2-40B4-BE49-F238E27FC236}">
                    <a16:creationId xmlns:a16="http://schemas.microsoft.com/office/drawing/2014/main" id="{D6116B46-BCA0-451B-E20F-91A2DDF3D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29" y="4785059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4" name="图片 12" descr="形状&#10;&#10;中度可信度描述已自动生成">
                <a:extLst>
                  <a:ext uri="{FF2B5EF4-FFF2-40B4-BE49-F238E27FC236}">
                    <a16:creationId xmlns:a16="http://schemas.microsoft.com/office/drawing/2014/main" id="{2CA2E838-9AAB-640A-A91C-511318AB4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30" y="1366313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5" name="图片 14" descr="形状&#10;&#10;中度可信度描述已自动生成">
                <a:extLst>
                  <a:ext uri="{FF2B5EF4-FFF2-40B4-BE49-F238E27FC236}">
                    <a16:creationId xmlns:a16="http://schemas.microsoft.com/office/drawing/2014/main" id="{899A839B-D335-BD90-8FF5-66F990995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325210" y="3083717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6" name="图片 16" descr="形状&#10;&#10;中度可信度描述已自动生成">
                <a:extLst>
                  <a:ext uri="{FF2B5EF4-FFF2-40B4-BE49-F238E27FC236}">
                    <a16:creationId xmlns:a16="http://schemas.microsoft.com/office/drawing/2014/main" id="{F95ABF31-EF2A-8ACF-3DB4-4F4B99524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677452" y="3078207"/>
                <a:ext cx="4189331" cy="701582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A0D6789-2275-E2AD-E63C-4CE9B9F43D3C}"/>
                </a:ext>
              </a:extLst>
            </p:cNvPr>
            <p:cNvGrpSpPr/>
            <p:nvPr/>
          </p:nvGrpSpPr>
          <p:grpSpPr>
            <a:xfrm>
              <a:off x="15995921" y="7288720"/>
              <a:ext cx="1301408" cy="1540553"/>
              <a:chOff x="7579941" y="3963212"/>
              <a:chExt cx="1476117" cy="1747368"/>
            </a:xfrm>
          </p:grpSpPr>
          <p:pic>
            <p:nvPicPr>
              <p:cNvPr id="18" name="Picture 8" descr="Big Image - Head Silhouette Clipart, HD Png Download - 2032x2304(#2137798)  - PngFind">
                <a:extLst>
                  <a:ext uri="{FF2B5EF4-FFF2-40B4-BE49-F238E27FC236}">
                    <a16:creationId xmlns:a16="http://schemas.microsoft.com/office/drawing/2014/main" id="{224137AD-8E5A-729C-9063-0AB4971CAB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956" b="92440" l="1667" r="95000">
                            <a14:foregroundMark x1="25476" y1="29738" x2="31429" y2="14214"/>
                            <a14:foregroundMark x1="31429" y1="14214" x2="50119" y2="6956"/>
                            <a14:foregroundMark x1="50119" y1="6956" x2="52619" y2="7560"/>
                            <a14:foregroundMark x1="52619" y1="13609" x2="52619" y2="13609"/>
                            <a14:foregroundMark x1="7381" y1="28226" x2="6786" y2="33468"/>
                            <a14:foregroundMark x1="43095" y1="92641" x2="43095" y2="92641"/>
                            <a14:foregroundMark x1="90952" y1="51210" x2="90952" y2="51210"/>
                            <a14:foregroundMark x1="1667" y1="34577" x2="1667" y2="34577"/>
                            <a14:foregroundMark x1="95000" y1="52419" x2="95000" y2="524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579941" y="3963212"/>
                <a:ext cx="1476117" cy="174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0">
                <a:extLst>
                  <a:ext uri="{FF2B5EF4-FFF2-40B4-BE49-F238E27FC236}">
                    <a16:creationId xmlns:a16="http://schemas.microsoft.com/office/drawing/2014/main" id="{611E3DF2-C348-C220-AAE9-86525C9A20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8979" y="4552711"/>
                <a:ext cx="261887" cy="261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0" name="3D Model 20" descr="Prism And Basal Pinacoid White">
                  <a:extLst>
                    <a:ext uri="{FF2B5EF4-FFF2-40B4-BE49-F238E27FC236}">
                      <a16:creationId xmlns:a16="http://schemas.microsoft.com/office/drawing/2014/main" id="{51A441BB-C657-1C15-758F-41E5B264D6B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25261172"/>
                    </p:ext>
                  </p:extLst>
                </p:nvPr>
              </p:nvGraphicFramePr>
              <p:xfrm>
                <a:off x="14360290" y="5469755"/>
                <a:ext cx="1359356" cy="1540553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1359356" cy="1540553"/>
                      </a:xfrm>
                      <a:prstGeom prst="rect">
                        <a:avLst/>
                      </a:prstGeom>
                      <a:effectLst>
                        <a:glow rad="259103">
                          <a:schemeClr val="accent1">
                            <a:lumMod val="60000"/>
                            <a:lumOff val="40000"/>
                            <a:alpha val="62000"/>
                          </a:schemeClr>
                        </a:glow>
                      </a:effectLst>
                    </am3d:spPr>
                    <am3d:camera>
                      <am3d:pos x="0" y="0" z="814691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9970" d="1000000"/>
                      <am3d:preTrans dx="-76" dy="-17999982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183283" ay="2913714" az="9064903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158152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0" name="3D Model 20" descr="Prism And Basal Pinacoid White">
                  <a:extLst>
                    <a:ext uri="{FF2B5EF4-FFF2-40B4-BE49-F238E27FC236}">
                      <a16:creationId xmlns:a16="http://schemas.microsoft.com/office/drawing/2014/main" id="{51A441BB-C657-1C15-758F-41E5B264D6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998304" y="4469422"/>
                  <a:ext cx="1359356" cy="1540553"/>
                </a:xfrm>
                <a:prstGeom prst="rect">
                  <a:avLst/>
                </a:prstGeom>
                <a:effectLst>
                  <a:glow rad="259103">
                    <a:schemeClr val="accent1">
                      <a:lumMod val="60000"/>
                      <a:lumOff val="40000"/>
                      <a:alpha val="62000"/>
                    </a:schemeClr>
                  </a:glow>
                </a:effectLst>
              </p:spPr>
            </p:pic>
          </mc:Fallback>
        </mc:AlternateContent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A43AC7A-2F1A-4D35-ABFD-764667423E79}"/>
                </a:ext>
              </a:extLst>
            </p:cNvPr>
            <p:cNvGrpSpPr/>
            <p:nvPr/>
          </p:nvGrpSpPr>
          <p:grpSpPr>
            <a:xfrm>
              <a:off x="14554456" y="4162306"/>
              <a:ext cx="1163841" cy="1163841"/>
              <a:chOff x="9011535" y="540003"/>
              <a:chExt cx="614855" cy="614855"/>
            </a:xfrm>
          </p:grpSpPr>
          <p:pic>
            <p:nvPicPr>
              <p:cNvPr id="2" name="Picture 1" descr="Shape, circle&#10;&#10;Description automatically generated">
                <a:extLst>
                  <a:ext uri="{FF2B5EF4-FFF2-40B4-BE49-F238E27FC236}">
                    <a16:creationId xmlns:a16="http://schemas.microsoft.com/office/drawing/2014/main" id="{3FD90255-13EF-B09B-2F59-B708141E7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11535" y="540003"/>
                <a:ext cx="614855" cy="614855"/>
              </a:xfrm>
              <a:prstGeom prst="rect">
                <a:avLst/>
              </a:prstGeom>
            </p:spPr>
          </p:pic>
          <p:pic>
            <p:nvPicPr>
              <p:cNvPr id="4" name="Picture 3" descr="Shape, circle&#10;&#10;Description automatically generated">
                <a:extLst>
                  <a:ext uri="{FF2B5EF4-FFF2-40B4-BE49-F238E27FC236}">
                    <a16:creationId xmlns:a16="http://schemas.microsoft.com/office/drawing/2014/main" id="{6E88F173-4FDD-352F-CB11-C87B86749F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49865" y="678332"/>
                <a:ext cx="338196" cy="338196"/>
              </a:xfrm>
              <a:prstGeom prst="rect">
                <a:avLst/>
              </a:prstGeom>
            </p:spPr>
          </p:pic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B2FC4B9-EBEC-8F05-0DD3-D10C1CF0AFA7}"/>
                </a:ext>
              </a:extLst>
            </p:cNvPr>
            <p:cNvCxnSpPr>
              <a:cxnSpLocks/>
            </p:cNvCxnSpPr>
            <p:nvPr/>
          </p:nvCxnSpPr>
          <p:spPr>
            <a:xfrm>
              <a:off x="15121123" y="4691642"/>
              <a:ext cx="1195125" cy="3158789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EEB2FEB-B84D-EA19-93F5-D9ADA811D2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18569" y="6358133"/>
              <a:ext cx="1206890" cy="1488401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38C702A-F431-D1BF-FF71-3423BB21C085}"/>
                </a:ext>
              </a:extLst>
            </p:cNvPr>
            <p:cNvGrpSpPr/>
            <p:nvPr/>
          </p:nvGrpSpPr>
          <p:grpSpPr>
            <a:xfrm>
              <a:off x="15118554" y="3416509"/>
              <a:ext cx="326925" cy="5645374"/>
              <a:chOff x="6804628" y="1116776"/>
              <a:chExt cx="217648" cy="3758363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3BE1065D-936B-396E-F45D-6E29D33127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04628" y="1275139"/>
                <a:ext cx="0" cy="360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93AB8AD-F13C-E48A-ECBA-11E5BE4ECE43}"/>
                  </a:ext>
                </a:extLst>
              </p:cNvPr>
              <p:cNvSpPr txBox="1"/>
              <p:nvPr/>
            </p:nvSpPr>
            <p:spPr>
              <a:xfrm>
                <a:off x="6808625" y="1116776"/>
                <a:ext cx="213651" cy="338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704" dirty="0">
                    <a:solidFill>
                      <a:schemeClr val="accent1"/>
                    </a:solidFill>
                    <a:latin typeface="Goudy Old Style" panose="02020502050305020303" pitchFamily="18" charset="77"/>
                    <a:cs typeface="Sathu" pitchFamily="2" charset="-34"/>
                  </a:rPr>
                  <a:t>y</a:t>
                </a:r>
              </a:p>
            </p:txBody>
          </p:sp>
        </p:grp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85C16022-7E30-63B6-C214-AF121F4B4D67}"/>
                </a:ext>
              </a:extLst>
            </p:cNvPr>
            <p:cNvSpPr/>
            <p:nvPr/>
          </p:nvSpPr>
          <p:spPr>
            <a:xfrm>
              <a:off x="15196867" y="6267864"/>
              <a:ext cx="1373505" cy="1373505"/>
            </a:xfrm>
            <a:prstGeom prst="arc">
              <a:avLst>
                <a:gd name="adj1" fmla="val 13244703"/>
                <a:gd name="adj2" fmla="val 15036454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 sz="2704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805496-54F5-AC95-C8D6-7CB533BF0DD8}"/>
              </a:ext>
            </a:extLst>
          </p:cNvPr>
          <p:cNvGrpSpPr/>
          <p:nvPr/>
        </p:nvGrpSpPr>
        <p:grpSpPr>
          <a:xfrm>
            <a:off x="13830883" y="9628122"/>
            <a:ext cx="3998206" cy="629517"/>
            <a:chOff x="16448361" y="9203152"/>
            <a:chExt cx="3998206" cy="629517"/>
          </a:xfrm>
        </p:grpSpPr>
        <p:pic>
          <p:nvPicPr>
            <p:cNvPr id="118" name="Picture 117" descr="Shape, circle&#10;&#10;Description automatically generated">
              <a:extLst>
                <a:ext uri="{FF2B5EF4-FFF2-40B4-BE49-F238E27FC236}">
                  <a16:creationId xmlns:a16="http://schemas.microsoft.com/office/drawing/2014/main" id="{4013BECF-8ED3-04C6-B9F4-CE49E0E88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8159700" y="9211465"/>
              <a:ext cx="614855" cy="614855"/>
            </a:xfrm>
            <a:prstGeom prst="rect">
              <a:avLst/>
            </a:prstGeom>
          </p:spPr>
        </p:pic>
        <p:pic>
          <p:nvPicPr>
            <p:cNvPr id="116" name="Picture 115" descr="Shape, circle&#10;&#10;Description automatically generated">
              <a:extLst>
                <a:ext uri="{FF2B5EF4-FFF2-40B4-BE49-F238E27FC236}">
                  <a16:creationId xmlns:a16="http://schemas.microsoft.com/office/drawing/2014/main" id="{53DA9C40-BDE0-7252-3B29-8A1AB8853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448361" y="9217814"/>
              <a:ext cx="614855" cy="614855"/>
            </a:xfrm>
            <a:prstGeom prst="rect">
              <a:avLst/>
            </a:prstGeom>
          </p:spPr>
        </p:pic>
        <p:pic>
          <p:nvPicPr>
            <p:cNvPr id="117" name="Picture 116" descr="Shape, circle&#10;&#10;Description automatically generated">
              <a:extLst>
                <a:ext uri="{FF2B5EF4-FFF2-40B4-BE49-F238E27FC236}">
                  <a16:creationId xmlns:a16="http://schemas.microsoft.com/office/drawing/2014/main" id="{E4C8F402-6EB4-13D4-A8BC-FF7B246CE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8298030" y="9349794"/>
              <a:ext cx="338196" cy="338196"/>
            </a:xfrm>
            <a:prstGeom prst="rect">
              <a:avLst/>
            </a:prstGeom>
          </p:spPr>
        </p:pic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BA070C60-EA5B-0838-3F7D-EF40D3FFA356}"/>
                </a:ext>
              </a:extLst>
            </p:cNvPr>
            <p:cNvGrpSpPr/>
            <p:nvPr/>
          </p:nvGrpSpPr>
          <p:grpSpPr>
            <a:xfrm>
              <a:off x="19831711" y="9203152"/>
              <a:ext cx="614856" cy="614855"/>
              <a:chOff x="12918148" y="5820686"/>
              <a:chExt cx="614856" cy="614855"/>
            </a:xfrm>
          </p:grpSpPr>
          <p:pic>
            <p:nvPicPr>
              <p:cNvPr id="119" name="Picture 118" descr="Shape, circle&#10;&#10;Description automatically generated">
                <a:extLst>
                  <a:ext uri="{FF2B5EF4-FFF2-40B4-BE49-F238E27FC236}">
                    <a16:creationId xmlns:a16="http://schemas.microsoft.com/office/drawing/2014/main" id="{005D847B-BCBD-59FE-9280-EED04D41B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918149" y="5820686"/>
                <a:ext cx="614855" cy="614855"/>
              </a:xfrm>
              <a:prstGeom prst="rect">
                <a:avLst/>
              </a:prstGeom>
            </p:spPr>
          </p:pic>
          <p:pic>
            <p:nvPicPr>
              <p:cNvPr id="120" name="Picture 119" descr="Shape, circle&#10;&#10;Description automatically generated">
                <a:extLst>
                  <a:ext uri="{FF2B5EF4-FFF2-40B4-BE49-F238E27FC236}">
                    <a16:creationId xmlns:a16="http://schemas.microsoft.com/office/drawing/2014/main" id="{F3B45379-7B59-36F7-8701-F8F69D5A3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918148" y="5820686"/>
                <a:ext cx="614855" cy="614855"/>
              </a:xfrm>
              <a:prstGeom prst="rect">
                <a:avLst/>
              </a:prstGeom>
            </p:spPr>
          </p:pic>
        </p:grp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C6E7034-A38A-6C8E-5B29-41FF938215E1}"/>
                </a:ext>
              </a:extLst>
            </p:cNvPr>
            <p:cNvCxnSpPr/>
            <p:nvPr/>
          </p:nvCxnSpPr>
          <p:spPr>
            <a:xfrm>
              <a:off x="17213031" y="9518892"/>
              <a:ext cx="82705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40C6BB1-9F44-B701-5B63-D16D36172E1E}"/>
                </a:ext>
              </a:extLst>
            </p:cNvPr>
            <p:cNvCxnSpPr/>
            <p:nvPr/>
          </p:nvCxnSpPr>
          <p:spPr>
            <a:xfrm>
              <a:off x="18894974" y="9510579"/>
              <a:ext cx="82705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A57ACF0-90D3-FC49-53E6-0D915AA7D4CB}"/>
              </a:ext>
            </a:extLst>
          </p:cNvPr>
          <p:cNvGrpSpPr/>
          <p:nvPr/>
        </p:nvGrpSpPr>
        <p:grpSpPr>
          <a:xfrm>
            <a:off x="20318533" y="3705923"/>
            <a:ext cx="5064830" cy="4114169"/>
            <a:chOff x="19425919" y="4757994"/>
            <a:chExt cx="5064830" cy="4114169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681589E-8F31-CA60-D057-E0B290AAF072}"/>
                </a:ext>
              </a:extLst>
            </p:cNvPr>
            <p:cNvGrpSpPr/>
            <p:nvPr/>
          </p:nvGrpSpPr>
          <p:grpSpPr>
            <a:xfrm>
              <a:off x="19425919" y="4971385"/>
              <a:ext cx="5064830" cy="3900778"/>
              <a:chOff x="13041233" y="1580606"/>
              <a:chExt cx="5064830" cy="3900778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D5CAB410-8211-24AA-F6D4-4AB9DB5E2C86}"/>
                  </a:ext>
                </a:extLst>
              </p:cNvPr>
              <p:cNvGrpSpPr/>
              <p:nvPr/>
            </p:nvGrpSpPr>
            <p:grpSpPr>
              <a:xfrm>
                <a:off x="13041233" y="1580606"/>
                <a:ext cx="4817798" cy="3900778"/>
                <a:chOff x="8687697" y="2118815"/>
                <a:chExt cx="3207410" cy="2597176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15E7DC55-C157-E440-96E4-404C152D8B1B}"/>
                    </a:ext>
                  </a:extLst>
                </p:cNvPr>
                <p:cNvGrpSpPr/>
                <p:nvPr/>
              </p:nvGrpSpPr>
              <p:grpSpPr>
                <a:xfrm>
                  <a:off x="10699727" y="3690380"/>
                  <a:ext cx="866402" cy="1025611"/>
                  <a:chOff x="7579941" y="3963212"/>
                  <a:chExt cx="1476117" cy="1747368"/>
                </a:xfrm>
              </p:grpSpPr>
              <p:pic>
                <p:nvPicPr>
                  <p:cNvPr id="49" name="Picture 8" descr="Big Image - Head Silhouette Clipart, HD Png Download - 2032x2304(#2137798)  - PngFind">
                    <a:extLst>
                      <a:ext uri="{FF2B5EF4-FFF2-40B4-BE49-F238E27FC236}">
                        <a16:creationId xmlns:a16="http://schemas.microsoft.com/office/drawing/2014/main" id="{A1EECAC3-A215-5F1E-8B7B-D8675C12BA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6956" b="92440" l="1667" r="95000">
                                <a14:foregroundMark x1="25476" y1="29738" x2="31429" y2="14214"/>
                                <a14:foregroundMark x1="31429" y1="14214" x2="50119" y2="6956"/>
                                <a14:foregroundMark x1="50119" y1="6956" x2="52619" y2="7560"/>
                                <a14:foregroundMark x1="52619" y1="13609" x2="52619" y2="13609"/>
                                <a14:foregroundMark x1="7381" y1="28226" x2="6786" y2="33468"/>
                                <a14:foregroundMark x1="43095" y1="92641" x2="43095" y2="92641"/>
                                <a14:foregroundMark x1="90952" y1="51210" x2="90952" y2="51210"/>
                                <a14:foregroundMark x1="1667" y1="34577" x2="1667" y2="34577"/>
                                <a14:foregroundMark x1="95000" y1="52419" x2="95000" y2="5241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7579941" y="3963212"/>
                    <a:ext cx="1476117" cy="174736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0" name="Picture 10">
                    <a:extLst>
                      <a:ext uri="{FF2B5EF4-FFF2-40B4-BE49-F238E27FC236}">
                        <a16:creationId xmlns:a16="http://schemas.microsoft.com/office/drawing/2014/main" id="{CECF14F1-C1D0-D05C-0B97-5658597AFF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48979" y="4552711"/>
                    <a:ext cx="261887" cy="2618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51" name="3D Model 20" descr="Prism And Basal Pinacoid White">
                      <a:extLst>
                        <a:ext uri="{FF2B5EF4-FFF2-40B4-BE49-F238E27FC236}">
                          <a16:creationId xmlns:a16="http://schemas.microsoft.com/office/drawing/2014/main" id="{415012D4-B501-3C57-71B4-828BFDB54502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492777162"/>
                        </p:ext>
                      </p:extLst>
                    </p:nvPr>
                  </p:nvGraphicFramePr>
                  <p:xfrm>
                    <a:off x="9253628" y="2118815"/>
                    <a:ext cx="1468083" cy="1663770"/>
                  </p:xfrm>
                  <a:graphic>
                    <a:graphicData uri="http://schemas.microsoft.com/office/drawing/2017/model3d">
                      <am3d:model3d r:embed="rId5">
                        <am3d:spPr>
                          <a:xfrm>
                            <a:off x="0" y="0"/>
                            <a:ext cx="1468083" cy="1663770"/>
                          </a:xfrm>
                          <a:prstGeom prst="rect">
                            <a:avLst/>
                          </a:prstGeom>
                          <a:effectLst>
                            <a:glow rad="259103">
                              <a:schemeClr val="accent1">
                                <a:lumMod val="60000"/>
                                <a:lumOff val="40000"/>
                                <a:alpha val="62000"/>
                              </a:schemeClr>
                            </a:glow>
                          </a:effectLst>
                        </am3d:spPr>
                        <am3d:camera>
                          <am3d:pos x="0" y="0" z="81469150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139970" d="1000000"/>
                          <am3d:preTrans dx="-76" dy="-17999982" dz="1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 ax="-2183283" ay="2913714" az="9064903"/>
                          <am3d:postTrans dx="0" dy="0" dz="0"/>
                        </am3d:trans>
                        <am3d:raster rName="Office3DRenderer" rVer="16.0.8326">
                          <am3d:blip r:embed="rId15"/>
                        </am3d:raster>
                        <am3d:objViewport viewportSz="2565326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51" name="3D Model 20" descr="Prism And Basal Pinacoid White">
                      <a:extLst>
                        <a:ext uri="{FF2B5EF4-FFF2-40B4-BE49-F238E27FC236}">
                          <a16:creationId xmlns:a16="http://schemas.microsoft.com/office/drawing/2014/main" id="{415012D4-B501-3C57-71B4-828BFDB54502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21168609" y="3919314"/>
                      <a:ext cx="2205183" cy="2498867"/>
                    </a:xfrm>
                    <a:prstGeom prst="rect">
                      <a:avLst/>
                    </a:prstGeom>
                    <a:effectLst>
                      <a:glow rad="259103">
                        <a:schemeClr val="accent1">
                          <a:lumMod val="60000"/>
                          <a:lumOff val="40000"/>
                          <a:alpha val="62000"/>
                        </a:schemeClr>
                      </a:glow>
                    </a:effectLst>
                  </p:spPr>
                </p:pic>
              </mc:Fallback>
            </mc:AlternateContent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B995193-DA26-E2B3-EF75-3CD163F78F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912982" y="3042481"/>
                  <a:ext cx="188251" cy="1021854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head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9E68AA2D-8F63-5CF9-A1A9-EB0A297D2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76465" y="3042482"/>
                  <a:ext cx="842649" cy="101925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  <a:head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58FFFE3-83A2-41DB-0A45-A905185D184D}"/>
                    </a:ext>
                  </a:extLst>
                </p:cNvPr>
                <p:cNvGrpSpPr/>
                <p:nvPr/>
              </p:nvGrpSpPr>
              <p:grpSpPr>
                <a:xfrm>
                  <a:off x="8687697" y="2975902"/>
                  <a:ext cx="3207410" cy="338512"/>
                  <a:chOff x="5427206" y="3008559"/>
                  <a:chExt cx="3207410" cy="338512"/>
                </a:xfrm>
              </p:grpSpPr>
              <p:cxnSp>
                <p:nvCxnSpPr>
                  <p:cNvPr id="81" name="Straight Arrow Connector 80">
                    <a:extLst>
                      <a:ext uri="{FF2B5EF4-FFF2-40B4-BE49-F238E27FC236}">
                        <a16:creationId xmlns:a16="http://schemas.microsoft.com/office/drawing/2014/main" id="{150C58BB-8DDA-F08D-75BD-5AFFDC28E0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27206" y="3065487"/>
                    <a:ext cx="3177423" cy="965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81DF2025-4A82-ADD1-9280-EE42D35D2774}"/>
                      </a:ext>
                    </a:extLst>
                  </p:cNvPr>
                  <p:cNvSpPr txBox="1"/>
                  <p:nvPr/>
                </p:nvSpPr>
                <p:spPr>
                  <a:xfrm>
                    <a:off x="8411361" y="3008559"/>
                    <a:ext cx="223255" cy="3385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N" sz="2704" dirty="0">
                        <a:solidFill>
                          <a:schemeClr val="accent1"/>
                        </a:solidFill>
                        <a:latin typeface="Goudy Old Style" panose="02020502050305020303" pitchFamily="18" charset="77"/>
                        <a:cs typeface="Sathu" pitchFamily="2" charset="-34"/>
                      </a:rPr>
                      <a:t>x</a:t>
                    </a:r>
                  </a:p>
                </p:txBody>
              </p:sp>
            </p:grpSp>
          </p:grp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35E2FA8E-3D39-EDF3-CBEA-718F08D6E908}"/>
                  </a:ext>
                </a:extLst>
              </p:cNvPr>
              <p:cNvSpPr/>
              <p:nvPr/>
            </p:nvSpPr>
            <p:spPr>
              <a:xfrm>
                <a:off x="15560814" y="3175776"/>
                <a:ext cx="1373505" cy="1373505"/>
              </a:xfrm>
              <a:prstGeom prst="arc">
                <a:avLst>
                  <a:gd name="adj1" fmla="val 13244703"/>
                  <a:gd name="adj2" fmla="val 17692262"/>
                </a:avLst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sz="2704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88CA69A-72F4-B708-3EB0-AC3E448A42EC}"/>
                  </a:ext>
                </a:extLst>
              </p:cNvPr>
              <p:cNvSpPr txBox="1"/>
              <p:nvPr/>
            </p:nvSpPr>
            <p:spPr>
              <a:xfrm>
                <a:off x="16613026" y="3506757"/>
                <a:ext cx="1493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gaze </a:t>
                </a:r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</a:rPr>
                  <a:t>direction</a:t>
                </a:r>
                <a:endParaRPr lang="en-CN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25" name="Right Arrow 124">
              <a:extLst>
                <a:ext uri="{FF2B5EF4-FFF2-40B4-BE49-F238E27FC236}">
                  <a16:creationId xmlns:a16="http://schemas.microsoft.com/office/drawing/2014/main" id="{0B229D80-9DB0-A86B-2AB5-28F9CDD7EFBA}"/>
                </a:ext>
              </a:extLst>
            </p:cNvPr>
            <p:cNvSpPr/>
            <p:nvPr/>
          </p:nvSpPr>
          <p:spPr>
            <a:xfrm rot="18900000">
              <a:off x="22421514" y="4757994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6" name="Right Arrow 125">
              <a:extLst>
                <a:ext uri="{FF2B5EF4-FFF2-40B4-BE49-F238E27FC236}">
                  <a16:creationId xmlns:a16="http://schemas.microsoft.com/office/drawing/2014/main" id="{1029F6F7-1F50-2206-8E62-3A516622509B}"/>
                </a:ext>
              </a:extLst>
            </p:cNvPr>
            <p:cNvSpPr/>
            <p:nvPr/>
          </p:nvSpPr>
          <p:spPr>
            <a:xfrm rot="2700000">
              <a:off x="22477531" y="6775183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7" name="Right Arrow 126">
              <a:extLst>
                <a:ext uri="{FF2B5EF4-FFF2-40B4-BE49-F238E27FC236}">
                  <a16:creationId xmlns:a16="http://schemas.microsoft.com/office/drawing/2014/main" id="{6BDCC5BE-3842-CBA1-0D12-C03DC9F22838}"/>
                </a:ext>
              </a:extLst>
            </p:cNvPr>
            <p:cNvSpPr/>
            <p:nvPr/>
          </p:nvSpPr>
          <p:spPr>
            <a:xfrm rot="12900000">
              <a:off x="19913517" y="4902009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8" name="Right Arrow 127">
              <a:extLst>
                <a:ext uri="{FF2B5EF4-FFF2-40B4-BE49-F238E27FC236}">
                  <a16:creationId xmlns:a16="http://schemas.microsoft.com/office/drawing/2014/main" id="{06AC05A9-A2CA-0A8D-5AD8-283D4B12E918}"/>
                </a:ext>
              </a:extLst>
            </p:cNvPr>
            <p:cNvSpPr/>
            <p:nvPr/>
          </p:nvSpPr>
          <p:spPr>
            <a:xfrm rot="8100000">
              <a:off x="20480863" y="7141551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56A2B650-3E45-2343-C291-4D821376D7A1}"/>
              </a:ext>
            </a:extLst>
          </p:cNvPr>
          <p:cNvSpPr txBox="1"/>
          <p:nvPr/>
        </p:nvSpPr>
        <p:spPr>
          <a:xfrm>
            <a:off x="8126172" y="8693438"/>
            <a:ext cx="4863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200" b="1" dirty="0">
                <a:latin typeface="Calibri" panose="020F0502020204030204" pitchFamily="34" charset="0"/>
                <a:cs typeface="Calibri" panose="020F0502020204030204" pitchFamily="34" charset="0"/>
              </a:rPr>
              <a:t>Users can browse the scene and select the target object and </a:t>
            </a:r>
            <a:r>
              <a:rPr lang="en-CN" sz="2200" b="1" dirty="0"/>
              <a:t>enter</a:t>
            </a:r>
            <a:r>
              <a:rPr lang="zh-CN" altLang="en-US" sz="2200" b="1" dirty="0"/>
              <a:t> </a:t>
            </a:r>
            <a:r>
              <a:rPr lang="en-CN" sz="2200" b="1" dirty="0"/>
              <a:t>②</a:t>
            </a:r>
            <a:r>
              <a:rPr lang="en-US" sz="2200" dirty="0">
                <a:solidFill>
                  <a:srgbClr val="4D5156"/>
                </a:solidFill>
                <a:latin typeface="arial" panose="020B0604020202020204" pitchFamily="34" charset="0"/>
              </a:rPr>
              <a:t>.</a:t>
            </a:r>
            <a:endParaRPr lang="en-CN" sz="2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9E9BE-C3AB-3500-BCF6-D6825229AACA}"/>
              </a:ext>
            </a:extLst>
          </p:cNvPr>
          <p:cNvSpPr txBox="1"/>
          <p:nvPr/>
        </p:nvSpPr>
        <p:spPr>
          <a:xfrm>
            <a:off x="13764255" y="8695992"/>
            <a:ext cx="6224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“Clover” is spawned; users </a:t>
            </a:r>
            <a:r>
              <a:rPr lang="en-US" sz="2000" b="1" dirty="0">
                <a:cs typeface="Calibri" panose="020F0502020204030204" pitchFamily="34" charset="0"/>
              </a:rPr>
              <a:t>can enter ③ or ① by gazing to the option’s direction </a:t>
            </a:r>
            <a:r>
              <a:rPr lang="en-US" altLang="zh-CN" sz="2000" b="1" dirty="0"/>
              <a:t>after the progress circle is full</a:t>
            </a:r>
            <a:r>
              <a:rPr lang="en-US" sz="2000" b="1" dirty="0"/>
              <a:t>. </a:t>
            </a:r>
            <a:endParaRPr lang="en-CN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870D97-27BB-0AC4-3A5F-D978D469663A}"/>
              </a:ext>
            </a:extLst>
          </p:cNvPr>
          <p:cNvSpPr txBox="1"/>
          <p:nvPr/>
        </p:nvSpPr>
        <p:spPr>
          <a:xfrm>
            <a:off x="20431514" y="8693438"/>
            <a:ext cx="6224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Users manipulate the object by gaze-dominant operations; confirm by double-blinking and return to ②. </a:t>
            </a:r>
            <a:endParaRPr lang="en-CN" sz="2000" b="1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64B5DC0-67C8-6CFD-88BA-3FBE2250E962}"/>
              </a:ext>
            </a:extLst>
          </p:cNvPr>
          <p:cNvGrpSpPr>
            <a:grpSpLocks noChangeAspect="1"/>
          </p:cNvGrpSpPr>
          <p:nvPr/>
        </p:nvGrpSpPr>
        <p:grpSpPr>
          <a:xfrm>
            <a:off x="20559913" y="9717001"/>
            <a:ext cx="4644000" cy="416512"/>
            <a:chOff x="5247537" y="887047"/>
            <a:chExt cx="12366336" cy="1109124"/>
          </a:xfrm>
        </p:grpSpPr>
        <p:pic>
          <p:nvPicPr>
            <p:cNvPr id="47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B8059A71-95E8-E60F-AE79-51149840E9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2"/>
            <a:stretch/>
          </p:blipFill>
          <p:spPr bwMode="auto">
            <a:xfrm>
              <a:off x="5247537" y="887047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6C7FE40D-3461-0F4F-B334-5FE86EFDB0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12" b="34389"/>
            <a:stretch/>
          </p:blipFill>
          <p:spPr bwMode="auto">
            <a:xfrm>
              <a:off x="7763247" y="887047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069D55AE-CD04-D8FF-3380-C72D2A487E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2"/>
            <a:stretch/>
          </p:blipFill>
          <p:spPr bwMode="auto">
            <a:xfrm>
              <a:off x="10187279" y="903000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2EED71C1-EA00-422A-74AC-F2D28FDEB0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12" b="34389"/>
            <a:stretch/>
          </p:blipFill>
          <p:spPr bwMode="auto">
            <a:xfrm>
              <a:off x="12702989" y="903000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FEAA76AF-DA08-40F7-18F1-0D54559FAE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2"/>
            <a:stretch/>
          </p:blipFill>
          <p:spPr bwMode="auto">
            <a:xfrm>
              <a:off x="15158431" y="903000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7229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E90C9D1-76F4-C49D-56AB-B0A5E925A92C}"/>
              </a:ext>
            </a:extLst>
          </p:cNvPr>
          <p:cNvGrpSpPr/>
          <p:nvPr/>
        </p:nvGrpSpPr>
        <p:grpSpPr>
          <a:xfrm>
            <a:off x="7838330" y="3409739"/>
            <a:ext cx="24994961" cy="6885041"/>
            <a:chOff x="7838330" y="3409739"/>
            <a:chExt cx="24994961" cy="6885041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C42AF97-AA65-8AE7-4DC7-B50DB89E5B19}"/>
                </a:ext>
              </a:extLst>
            </p:cNvPr>
            <p:cNvGrpSpPr/>
            <p:nvPr/>
          </p:nvGrpSpPr>
          <p:grpSpPr>
            <a:xfrm>
              <a:off x="7838330" y="5444335"/>
              <a:ext cx="2937039" cy="3359519"/>
              <a:chOff x="1477382" y="2078975"/>
              <a:chExt cx="2937039" cy="3359519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83A0CF75-BFCA-C2F6-6840-B92DB08B2FA1}"/>
                  </a:ext>
                </a:extLst>
              </p:cNvPr>
              <p:cNvGrpSpPr/>
              <p:nvPr/>
            </p:nvGrpSpPr>
            <p:grpSpPr>
              <a:xfrm>
                <a:off x="3113013" y="3897941"/>
                <a:ext cx="1301408" cy="1540553"/>
                <a:chOff x="7579941" y="3963212"/>
                <a:chExt cx="1476117" cy="1747368"/>
              </a:xfrm>
            </p:grpSpPr>
            <p:pic>
              <p:nvPicPr>
                <p:cNvPr id="59" name="Picture 8" descr="Big Image - Head Silhouette Clipart, HD Png Download - 2032x2304(#2137798)  - PngFind">
                  <a:extLst>
                    <a:ext uri="{FF2B5EF4-FFF2-40B4-BE49-F238E27FC236}">
                      <a16:creationId xmlns:a16="http://schemas.microsoft.com/office/drawing/2014/main" id="{1E99FF68-7A6E-D5F4-794C-CF3B5B5ADA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6956" b="92440" l="1667" r="95000">
                              <a14:foregroundMark x1="25476" y1="29738" x2="31429" y2="14214"/>
                              <a14:foregroundMark x1="31429" y1="14214" x2="50119" y2="6956"/>
                              <a14:foregroundMark x1="50119" y1="6956" x2="52619" y2="7560"/>
                              <a14:foregroundMark x1="52619" y1="13609" x2="52619" y2="13609"/>
                              <a14:foregroundMark x1="7381" y1="28226" x2="6786" y2="33468"/>
                              <a14:foregroundMark x1="43095" y1="92641" x2="43095" y2="92641"/>
                              <a14:foregroundMark x1="90952" y1="51210" x2="90952" y2="51210"/>
                              <a14:foregroundMark x1="1667" y1="34577" x2="1667" y2="34577"/>
                              <a14:foregroundMark x1="95000" y1="52419" x2="95000" y2="5241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579941" y="3963212"/>
                  <a:ext cx="1476117" cy="17473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Picture 10">
                  <a:extLst>
                    <a:ext uri="{FF2B5EF4-FFF2-40B4-BE49-F238E27FC236}">
                      <a16:creationId xmlns:a16="http://schemas.microsoft.com/office/drawing/2014/main" id="{62413206-C2BF-8C06-C1B4-52FE448291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48979" y="4552711"/>
                  <a:ext cx="261887" cy="2618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61" name="3D Model 20" descr="Prism And Basal Pinacoid White">
                    <a:extLst>
                      <a:ext uri="{FF2B5EF4-FFF2-40B4-BE49-F238E27FC236}">
                        <a16:creationId xmlns:a16="http://schemas.microsoft.com/office/drawing/2014/main" id="{0ABB1AE0-0091-3B47-D7B8-09EC8855099C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1477382" y="2078975"/>
                  <a:ext cx="1359355" cy="1540553"/>
                </p:xfrm>
                <a:graphic>
                  <a:graphicData uri="http://schemas.microsoft.com/office/drawing/2017/model3d">
                    <am3d:model3d r:embed="rId5">
                      <am3d:spPr>
                        <a:xfrm>
                          <a:off x="0" y="0"/>
                          <a:ext cx="1359355" cy="1540553"/>
                        </a:xfrm>
                        <a:prstGeom prst="rect">
                          <a:avLst/>
                        </a:prstGeom>
                        <a:effectLst>
                          <a:glow rad="259103">
                            <a:schemeClr val="accent1">
                              <a:lumMod val="60000"/>
                              <a:lumOff val="40000"/>
                              <a:alpha val="62000"/>
                            </a:schemeClr>
                          </a:glow>
                        </a:effectLst>
                      </am3d:spPr>
                      <am3d:camera>
                        <am3d:pos x="0" y="0" z="81469150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39970" d="1000000"/>
                        <am3d:preTrans dx="-76" dy="-17999982" dz="1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-2183283" ay="2913714" az="9064903"/>
                        <am3d:postTrans dx="0" dy="0" dz="0"/>
                      </am3d:trans>
                      <am3d:raster rName="Office3DRenderer" rVer="16.0.8326">
                        <am3d:blip r:embed="rId6"/>
                      </am3d:raster>
                      <am3d:objViewport viewportSz="1581524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61" name="3D Model 20" descr="Prism And Basal Pinacoid White">
                    <a:extLst>
                      <a:ext uri="{FF2B5EF4-FFF2-40B4-BE49-F238E27FC236}">
                        <a16:creationId xmlns:a16="http://schemas.microsoft.com/office/drawing/2014/main" id="{0ABB1AE0-0091-3B47-D7B8-09EC8855099C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838330" y="5444335"/>
                    <a:ext cx="1359355" cy="1540553"/>
                  </a:xfrm>
                  <a:prstGeom prst="rect">
                    <a:avLst/>
                  </a:prstGeom>
                  <a:effectLst>
                    <a:glow rad="259103">
                      <a:schemeClr val="accent1">
                        <a:lumMod val="60000"/>
                        <a:lumOff val="40000"/>
                        <a:alpha val="62000"/>
                      </a:schemeClr>
                    </a:glow>
                  </a:effectLst>
                </p:spPr>
              </p:pic>
            </mc:Fallback>
          </mc:AlternateContent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F691997-033C-7D4C-97C9-3DBAA0456AD2}"/>
                  </a:ext>
                </a:extLst>
              </p:cNvPr>
              <p:cNvCxnSpPr/>
              <p:nvPr/>
            </p:nvCxnSpPr>
            <p:spPr>
              <a:xfrm flipH="1" flipV="1">
                <a:off x="2298863" y="2998950"/>
                <a:ext cx="1051345" cy="141042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60C2318-3331-CCC0-9B5C-DACEA2FDA425}"/>
                </a:ext>
              </a:extLst>
            </p:cNvPr>
            <p:cNvSpPr txBox="1"/>
            <p:nvPr/>
          </p:nvSpPr>
          <p:spPr>
            <a:xfrm>
              <a:off x="9327234" y="676995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头动向前射线</a:t>
              </a:r>
              <a:endParaRPr lang="en-CN" dirty="0"/>
            </a:p>
          </p:txBody>
        </p:sp>
        <p:grpSp>
          <p:nvGrpSpPr>
            <p:cNvPr id="21" name="组合 18">
              <a:extLst>
                <a:ext uri="{FF2B5EF4-FFF2-40B4-BE49-F238E27FC236}">
                  <a16:creationId xmlns:a16="http://schemas.microsoft.com/office/drawing/2014/main" id="{2BB31F8B-1F93-0613-EAB2-4B2D2C0E7D6B}"/>
                </a:ext>
              </a:extLst>
            </p:cNvPr>
            <p:cNvGrpSpPr/>
            <p:nvPr/>
          </p:nvGrpSpPr>
          <p:grpSpPr>
            <a:xfrm>
              <a:off x="12993611" y="4246770"/>
              <a:ext cx="4092713" cy="4065157"/>
              <a:chOff x="3056876" y="410340"/>
              <a:chExt cx="6078239" cy="6037316"/>
            </a:xfrm>
          </p:grpSpPr>
          <p:grpSp>
            <p:nvGrpSpPr>
              <p:cNvPr id="22" name="组合 17">
                <a:extLst>
                  <a:ext uri="{FF2B5EF4-FFF2-40B4-BE49-F238E27FC236}">
                    <a16:creationId xmlns:a16="http://schemas.microsoft.com/office/drawing/2014/main" id="{B0014126-3F85-0ED2-446F-F8658E3F0F68}"/>
                  </a:ext>
                </a:extLst>
              </p:cNvPr>
              <p:cNvGrpSpPr/>
              <p:nvPr/>
            </p:nvGrpSpPr>
            <p:grpSpPr>
              <a:xfrm>
                <a:off x="3056876" y="410340"/>
                <a:ext cx="6078239" cy="6037316"/>
                <a:chOff x="3056876" y="410340"/>
                <a:chExt cx="6078239" cy="6037316"/>
              </a:xfrm>
            </p:grpSpPr>
            <p:sp>
              <p:nvSpPr>
                <p:cNvPr id="27" name="泪滴形 3">
                  <a:extLst>
                    <a:ext uri="{FF2B5EF4-FFF2-40B4-BE49-F238E27FC236}">
                      <a16:creationId xmlns:a16="http://schemas.microsoft.com/office/drawing/2014/main" id="{45819F40-88C8-5A24-0190-758993E83097}"/>
                    </a:ext>
                  </a:extLst>
                </p:cNvPr>
                <p:cNvSpPr/>
                <p:nvPr/>
              </p:nvSpPr>
              <p:spPr>
                <a:xfrm rot="2700000">
                  <a:off x="3056876" y="2218506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28" name="泪滴形 4">
                  <a:extLst>
                    <a:ext uri="{FF2B5EF4-FFF2-40B4-BE49-F238E27FC236}">
                      <a16:creationId xmlns:a16="http://schemas.microsoft.com/office/drawing/2014/main" id="{582BDA8C-3527-468A-BCFC-2E7150DA400D}"/>
                    </a:ext>
                  </a:extLst>
                </p:cNvPr>
                <p:cNvSpPr/>
                <p:nvPr/>
              </p:nvSpPr>
              <p:spPr>
                <a:xfrm rot="8100000">
                  <a:off x="4885505" y="410340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29" name="泪滴形 6">
                  <a:extLst>
                    <a:ext uri="{FF2B5EF4-FFF2-40B4-BE49-F238E27FC236}">
                      <a16:creationId xmlns:a16="http://schemas.microsoft.com/office/drawing/2014/main" id="{97EBA064-9AD4-5350-EC60-2CAFB8EC018A}"/>
                    </a:ext>
                  </a:extLst>
                </p:cNvPr>
                <p:cNvSpPr/>
                <p:nvPr/>
              </p:nvSpPr>
              <p:spPr>
                <a:xfrm rot="18900000">
                  <a:off x="4885505" y="4026673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0" name="泪滴形 7">
                  <a:extLst>
                    <a:ext uri="{FF2B5EF4-FFF2-40B4-BE49-F238E27FC236}">
                      <a16:creationId xmlns:a16="http://schemas.microsoft.com/office/drawing/2014/main" id="{9D0BABC0-FA80-1C4C-4117-C7D40D0B6A07}"/>
                    </a:ext>
                  </a:extLst>
                </p:cNvPr>
                <p:cNvSpPr/>
                <p:nvPr/>
              </p:nvSpPr>
              <p:spPr>
                <a:xfrm rot="13500000">
                  <a:off x="6714132" y="2218508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</p:grpSp>
          <p:pic>
            <p:nvPicPr>
              <p:cNvPr id="23" name="图片 10" descr="形状&#10;&#10;中度可信度描述已自动生成">
                <a:extLst>
                  <a:ext uri="{FF2B5EF4-FFF2-40B4-BE49-F238E27FC236}">
                    <a16:creationId xmlns:a16="http://schemas.microsoft.com/office/drawing/2014/main" id="{D6116B46-BCA0-451B-E20F-91A2DDF3D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29" y="4785059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4" name="图片 12" descr="形状&#10;&#10;中度可信度描述已自动生成">
                <a:extLst>
                  <a:ext uri="{FF2B5EF4-FFF2-40B4-BE49-F238E27FC236}">
                    <a16:creationId xmlns:a16="http://schemas.microsoft.com/office/drawing/2014/main" id="{2CA2E838-9AAB-640A-A91C-511318AB4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30" y="1366313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5" name="图片 14" descr="形状&#10;&#10;中度可信度描述已自动生成">
                <a:extLst>
                  <a:ext uri="{FF2B5EF4-FFF2-40B4-BE49-F238E27FC236}">
                    <a16:creationId xmlns:a16="http://schemas.microsoft.com/office/drawing/2014/main" id="{899A839B-D335-BD90-8FF5-66F990995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325210" y="3083717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6" name="图片 16" descr="形状&#10;&#10;中度可信度描述已自动生成">
                <a:extLst>
                  <a:ext uri="{FF2B5EF4-FFF2-40B4-BE49-F238E27FC236}">
                    <a16:creationId xmlns:a16="http://schemas.microsoft.com/office/drawing/2014/main" id="{F95ABF31-EF2A-8ACF-3DB4-4F4B99524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677452" y="3078207"/>
                <a:ext cx="4189331" cy="701582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A0D6789-2275-E2AD-E63C-4CE9B9F43D3C}"/>
                </a:ext>
              </a:extLst>
            </p:cNvPr>
            <p:cNvGrpSpPr/>
            <p:nvPr/>
          </p:nvGrpSpPr>
          <p:grpSpPr>
            <a:xfrm>
              <a:off x="15995921" y="7288720"/>
              <a:ext cx="1301408" cy="1540553"/>
              <a:chOff x="7579941" y="3963212"/>
              <a:chExt cx="1476117" cy="1747368"/>
            </a:xfrm>
          </p:grpSpPr>
          <p:pic>
            <p:nvPicPr>
              <p:cNvPr id="18" name="Picture 8" descr="Big Image - Head Silhouette Clipart, HD Png Download - 2032x2304(#2137798)  - PngFind">
                <a:extLst>
                  <a:ext uri="{FF2B5EF4-FFF2-40B4-BE49-F238E27FC236}">
                    <a16:creationId xmlns:a16="http://schemas.microsoft.com/office/drawing/2014/main" id="{224137AD-8E5A-729C-9063-0AB4971CAB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956" b="92440" l="1667" r="95000">
                            <a14:foregroundMark x1="25476" y1="29738" x2="31429" y2="14214"/>
                            <a14:foregroundMark x1="31429" y1="14214" x2="50119" y2="6956"/>
                            <a14:foregroundMark x1="50119" y1="6956" x2="52619" y2="7560"/>
                            <a14:foregroundMark x1="52619" y1="13609" x2="52619" y2="13609"/>
                            <a14:foregroundMark x1="7381" y1="28226" x2="6786" y2="33468"/>
                            <a14:foregroundMark x1="43095" y1="92641" x2="43095" y2="92641"/>
                            <a14:foregroundMark x1="90952" y1="51210" x2="90952" y2="51210"/>
                            <a14:foregroundMark x1="1667" y1="34577" x2="1667" y2="34577"/>
                            <a14:foregroundMark x1="95000" y1="52419" x2="95000" y2="524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579941" y="3963212"/>
                <a:ext cx="1476117" cy="174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0">
                <a:extLst>
                  <a:ext uri="{FF2B5EF4-FFF2-40B4-BE49-F238E27FC236}">
                    <a16:creationId xmlns:a16="http://schemas.microsoft.com/office/drawing/2014/main" id="{611E3DF2-C348-C220-AAE9-86525C9A20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8979" y="4552711"/>
                <a:ext cx="261887" cy="261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0" name="3D Model 20" descr="Prism And Basal Pinacoid White">
                  <a:extLst>
                    <a:ext uri="{FF2B5EF4-FFF2-40B4-BE49-F238E27FC236}">
                      <a16:creationId xmlns:a16="http://schemas.microsoft.com/office/drawing/2014/main" id="{51A441BB-C657-1C15-758F-41E5B264D6B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360290" y="5469755"/>
                <a:ext cx="1359356" cy="1540553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1359356" cy="1540553"/>
                      </a:xfrm>
                      <a:prstGeom prst="rect">
                        <a:avLst/>
                      </a:prstGeom>
                      <a:effectLst>
                        <a:glow rad="259103">
                          <a:schemeClr val="accent1">
                            <a:lumMod val="60000"/>
                            <a:lumOff val="40000"/>
                            <a:alpha val="62000"/>
                          </a:schemeClr>
                        </a:glow>
                      </a:effectLst>
                    </am3d:spPr>
                    <am3d:camera>
                      <am3d:pos x="0" y="0" z="814691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9970" d="1000000"/>
                      <am3d:preTrans dx="-76" dy="-17999982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183283" ay="2913714" az="9064903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58152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0" name="3D Model 20" descr="Prism And Basal Pinacoid White">
                  <a:extLst>
                    <a:ext uri="{FF2B5EF4-FFF2-40B4-BE49-F238E27FC236}">
                      <a16:creationId xmlns:a16="http://schemas.microsoft.com/office/drawing/2014/main" id="{51A441BB-C657-1C15-758F-41E5B264D6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360290" y="5469755"/>
                  <a:ext cx="1359356" cy="1540553"/>
                </a:xfrm>
                <a:prstGeom prst="rect">
                  <a:avLst/>
                </a:prstGeom>
                <a:effectLst>
                  <a:glow rad="259103">
                    <a:schemeClr val="accent1">
                      <a:lumMod val="60000"/>
                      <a:lumOff val="40000"/>
                      <a:alpha val="62000"/>
                    </a:schemeClr>
                  </a:glow>
                </a:effectLst>
              </p:spPr>
            </p:pic>
          </mc:Fallback>
        </mc:AlternateContent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A43AC7A-2F1A-4D35-ABFD-764667423E79}"/>
                </a:ext>
              </a:extLst>
            </p:cNvPr>
            <p:cNvGrpSpPr/>
            <p:nvPr/>
          </p:nvGrpSpPr>
          <p:grpSpPr>
            <a:xfrm>
              <a:off x="14554456" y="4162306"/>
              <a:ext cx="1163841" cy="1163841"/>
              <a:chOff x="9011535" y="540003"/>
              <a:chExt cx="614855" cy="614855"/>
            </a:xfrm>
          </p:grpSpPr>
          <p:pic>
            <p:nvPicPr>
              <p:cNvPr id="2" name="Picture 1" descr="Shape, circle&#10;&#10;Description automatically generated">
                <a:extLst>
                  <a:ext uri="{FF2B5EF4-FFF2-40B4-BE49-F238E27FC236}">
                    <a16:creationId xmlns:a16="http://schemas.microsoft.com/office/drawing/2014/main" id="{3FD90255-13EF-B09B-2F59-B708141E7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011535" y="540003"/>
                <a:ext cx="614855" cy="614855"/>
              </a:xfrm>
              <a:prstGeom prst="rect">
                <a:avLst/>
              </a:prstGeom>
            </p:spPr>
          </p:pic>
          <p:pic>
            <p:nvPicPr>
              <p:cNvPr id="4" name="Picture 3" descr="Shape, circle&#10;&#10;Description automatically generated">
                <a:extLst>
                  <a:ext uri="{FF2B5EF4-FFF2-40B4-BE49-F238E27FC236}">
                    <a16:creationId xmlns:a16="http://schemas.microsoft.com/office/drawing/2014/main" id="{6E88F173-4FDD-352F-CB11-C87B86749F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49865" y="678332"/>
                <a:ext cx="338196" cy="338196"/>
              </a:xfrm>
              <a:prstGeom prst="rect">
                <a:avLst/>
              </a:prstGeom>
            </p:spPr>
          </p:pic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B2FC4B9-EBEC-8F05-0DD3-D10C1CF0AFA7}"/>
                </a:ext>
              </a:extLst>
            </p:cNvPr>
            <p:cNvCxnSpPr>
              <a:cxnSpLocks/>
            </p:cNvCxnSpPr>
            <p:nvPr/>
          </p:nvCxnSpPr>
          <p:spPr>
            <a:xfrm>
              <a:off x="15121123" y="4691642"/>
              <a:ext cx="1195125" cy="3158789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EEB2FEB-B84D-EA19-93F5-D9ADA811D2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18569" y="6358133"/>
              <a:ext cx="1206890" cy="1488401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38C702A-F431-D1BF-FF71-3423BB21C085}"/>
                </a:ext>
              </a:extLst>
            </p:cNvPr>
            <p:cNvGrpSpPr/>
            <p:nvPr/>
          </p:nvGrpSpPr>
          <p:grpSpPr>
            <a:xfrm>
              <a:off x="12414819" y="3416509"/>
              <a:ext cx="5452545" cy="5645374"/>
              <a:chOff x="5004628" y="1116776"/>
              <a:chExt cx="3629988" cy="3758363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9BF9FE14-7E1C-7C25-7068-CE6571DBAEB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4628" y="1275139"/>
                <a:ext cx="3600000" cy="3600000"/>
                <a:chOff x="5196000" y="2529000"/>
                <a:chExt cx="1800000" cy="1800000"/>
              </a:xfrm>
            </p:grpSpPr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EE760481-29A2-7D17-4B97-CF8436E9DA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6000" y="3429000"/>
                  <a:ext cx="180000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3BE1065D-936B-396E-F45D-6E29D33127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96000" y="2529000"/>
                  <a:ext cx="0" cy="1800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93AB8AD-F13C-E48A-ECBA-11E5BE4ECE43}"/>
                  </a:ext>
                </a:extLst>
              </p:cNvPr>
              <p:cNvSpPr txBox="1"/>
              <p:nvPr/>
            </p:nvSpPr>
            <p:spPr>
              <a:xfrm>
                <a:off x="6808625" y="1116776"/>
                <a:ext cx="213651" cy="338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704" dirty="0">
                    <a:solidFill>
                      <a:schemeClr val="accent1"/>
                    </a:solidFill>
                    <a:latin typeface="Goudy Old Style" panose="02020502050305020303" pitchFamily="18" charset="77"/>
                    <a:cs typeface="Sathu" pitchFamily="2" charset="-34"/>
                  </a:rPr>
                  <a:t>y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132D16D-88C6-9A85-71FE-48334D060536}"/>
                  </a:ext>
                </a:extLst>
              </p:cNvPr>
              <p:cNvSpPr txBox="1"/>
              <p:nvPr/>
            </p:nvSpPr>
            <p:spPr>
              <a:xfrm>
                <a:off x="8411361" y="3008559"/>
                <a:ext cx="223255" cy="338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704" dirty="0">
                    <a:solidFill>
                      <a:schemeClr val="accent1"/>
                    </a:solidFill>
                    <a:latin typeface="Goudy Old Style" panose="02020502050305020303" pitchFamily="18" charset="77"/>
                    <a:cs typeface="Sathu" pitchFamily="2" charset="-34"/>
                  </a:rPr>
                  <a:t>x</a:t>
                </a:r>
              </a:p>
            </p:txBody>
          </p:sp>
        </p:grp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85C16022-7E30-63B6-C214-AF121F4B4D67}"/>
                </a:ext>
              </a:extLst>
            </p:cNvPr>
            <p:cNvSpPr/>
            <p:nvPr/>
          </p:nvSpPr>
          <p:spPr>
            <a:xfrm>
              <a:off x="15196867" y="6267864"/>
              <a:ext cx="1373505" cy="1373505"/>
            </a:xfrm>
            <a:prstGeom prst="arc">
              <a:avLst>
                <a:gd name="adj1" fmla="val 13244703"/>
                <a:gd name="adj2" fmla="val 15036454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 sz="2704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7576097-E39C-DA99-0339-F072CBAC8AE4}"/>
                </a:ext>
              </a:extLst>
            </p:cNvPr>
            <p:cNvSpPr txBox="1"/>
            <p:nvPr/>
          </p:nvSpPr>
          <p:spPr>
            <a:xfrm>
              <a:off x="16644771" y="6908019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眼动向前射线</a:t>
              </a:r>
              <a:endParaRPr lang="en-C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681589E-8F31-CA60-D057-E0B290AAF072}"/>
                </a:ext>
              </a:extLst>
            </p:cNvPr>
            <p:cNvGrpSpPr/>
            <p:nvPr/>
          </p:nvGrpSpPr>
          <p:grpSpPr>
            <a:xfrm>
              <a:off x="18791170" y="3417343"/>
              <a:ext cx="5776202" cy="5644800"/>
              <a:chOff x="12406484" y="26564"/>
              <a:chExt cx="5776202" cy="5644800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D5CAB410-8211-24AA-F6D4-4AB9DB5E2C86}"/>
                  </a:ext>
                </a:extLst>
              </p:cNvPr>
              <p:cNvGrpSpPr/>
              <p:nvPr/>
            </p:nvGrpSpPr>
            <p:grpSpPr>
              <a:xfrm>
                <a:off x="12406484" y="26564"/>
                <a:ext cx="5452545" cy="5644800"/>
                <a:chOff x="8265119" y="1084119"/>
                <a:chExt cx="3629988" cy="3758363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15E7DC55-C157-E440-96E4-404C152D8B1B}"/>
                    </a:ext>
                  </a:extLst>
                </p:cNvPr>
                <p:cNvGrpSpPr/>
                <p:nvPr/>
              </p:nvGrpSpPr>
              <p:grpSpPr>
                <a:xfrm>
                  <a:off x="10699727" y="3690380"/>
                  <a:ext cx="866402" cy="1025611"/>
                  <a:chOff x="7579941" y="3963212"/>
                  <a:chExt cx="1476117" cy="1747368"/>
                </a:xfrm>
              </p:grpSpPr>
              <p:pic>
                <p:nvPicPr>
                  <p:cNvPr id="49" name="Picture 8" descr="Big Image - Head Silhouette Clipart, HD Png Download - 2032x2304(#2137798)  - PngFind">
                    <a:extLst>
                      <a:ext uri="{FF2B5EF4-FFF2-40B4-BE49-F238E27FC236}">
                        <a16:creationId xmlns:a16="http://schemas.microsoft.com/office/drawing/2014/main" id="{A1EECAC3-A215-5F1E-8B7B-D8675C12BA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6956" b="92440" l="1667" r="95000">
                                <a14:foregroundMark x1="25476" y1="29738" x2="31429" y2="14214"/>
                                <a14:foregroundMark x1="31429" y1="14214" x2="50119" y2="6956"/>
                                <a14:foregroundMark x1="50119" y1="6956" x2="52619" y2="7560"/>
                                <a14:foregroundMark x1="52619" y1="13609" x2="52619" y2="13609"/>
                                <a14:foregroundMark x1="7381" y1="28226" x2="6786" y2="33468"/>
                                <a14:foregroundMark x1="43095" y1="92641" x2="43095" y2="92641"/>
                                <a14:foregroundMark x1="90952" y1="51210" x2="90952" y2="51210"/>
                                <a14:foregroundMark x1="1667" y1="34577" x2="1667" y2="34577"/>
                                <a14:foregroundMark x1="95000" y1="52419" x2="95000" y2="5241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7579941" y="3963212"/>
                    <a:ext cx="1476117" cy="174736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0" name="Picture 10">
                    <a:extLst>
                      <a:ext uri="{FF2B5EF4-FFF2-40B4-BE49-F238E27FC236}">
                        <a16:creationId xmlns:a16="http://schemas.microsoft.com/office/drawing/2014/main" id="{CECF14F1-C1D0-D05C-0B97-5658597AFF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48979" y="4552711"/>
                    <a:ext cx="261887" cy="2618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51" name="3D Model 20" descr="Prism And Basal Pinacoid White">
                      <a:extLst>
                        <a:ext uri="{FF2B5EF4-FFF2-40B4-BE49-F238E27FC236}">
                          <a16:creationId xmlns:a16="http://schemas.microsoft.com/office/drawing/2014/main" id="{415012D4-B501-3C57-71B4-828BFDB54502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9253628" y="2118815"/>
                    <a:ext cx="1468083" cy="1663770"/>
                  </p:xfrm>
                  <a:graphic>
                    <a:graphicData uri="http://schemas.microsoft.com/office/drawing/2017/model3d">
                      <am3d:model3d r:embed="rId5">
                        <am3d:spPr>
                          <a:xfrm>
                            <a:off x="0" y="0"/>
                            <a:ext cx="1468083" cy="1663770"/>
                          </a:xfrm>
                          <a:prstGeom prst="rect">
                            <a:avLst/>
                          </a:prstGeom>
                          <a:effectLst>
                            <a:glow rad="259103">
                              <a:schemeClr val="accent1">
                                <a:lumMod val="60000"/>
                                <a:lumOff val="40000"/>
                                <a:alpha val="62000"/>
                              </a:schemeClr>
                            </a:glow>
                          </a:effectLst>
                        </am3d:spPr>
                        <am3d:camera>
                          <am3d:pos x="0" y="0" z="81469150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139970" d="1000000"/>
                          <am3d:preTrans dx="-76" dy="-17999982" dz="1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 ax="-2183283" ay="2913714" az="9064903"/>
                          <am3d:postTrans dx="0" dy="0" dz="0"/>
                        </am3d:trans>
                        <am3d:raster rName="Office3DRenderer" rVer="16.0.8326">
                          <am3d:blip r:embed="rId14"/>
                        </am3d:raster>
                        <am3d:objViewport viewportSz="2565326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51" name="3D Model 20" descr="Prism And Basal Pinacoid White">
                      <a:extLst>
                        <a:ext uri="{FF2B5EF4-FFF2-40B4-BE49-F238E27FC236}">
                          <a16:creationId xmlns:a16="http://schemas.microsoft.com/office/drawing/2014/main" id="{415012D4-B501-3C57-71B4-828BFDB54502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20275993" y="4971384"/>
                      <a:ext cx="2205183" cy="2498867"/>
                    </a:xfrm>
                    <a:prstGeom prst="rect">
                      <a:avLst/>
                    </a:prstGeom>
                    <a:effectLst>
                      <a:glow rad="259103">
                        <a:schemeClr val="accent1">
                          <a:lumMod val="60000"/>
                          <a:lumOff val="40000"/>
                          <a:alpha val="62000"/>
                        </a:schemeClr>
                      </a:glow>
                    </a:effectLst>
                  </p:spPr>
                </p:pic>
              </mc:Fallback>
            </mc:AlternateContent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B995193-DA26-E2B3-EF75-3CD163F78F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912982" y="3042481"/>
                  <a:ext cx="188251" cy="1021854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head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9E68AA2D-8F63-5CF9-A1A9-EB0A297D2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76465" y="3042482"/>
                  <a:ext cx="842649" cy="1019258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prstDash val="sysDot"/>
                  <a:head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58FFFE3-83A2-41DB-0A45-A905185D184D}"/>
                    </a:ext>
                  </a:extLst>
                </p:cNvPr>
                <p:cNvGrpSpPr/>
                <p:nvPr/>
              </p:nvGrpSpPr>
              <p:grpSpPr>
                <a:xfrm>
                  <a:off x="8265119" y="1084119"/>
                  <a:ext cx="3629988" cy="3758363"/>
                  <a:chOff x="5004628" y="1116776"/>
                  <a:chExt cx="3629988" cy="3758363"/>
                </a:xfrm>
              </p:grpSpPr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E6A3A94D-EA6C-9339-89C3-F62B0968212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004628" y="1275139"/>
                    <a:ext cx="3600000" cy="3600000"/>
                    <a:chOff x="5196000" y="2529000"/>
                    <a:chExt cx="1800000" cy="1800000"/>
                  </a:xfrm>
                </p:grpSpPr>
                <p:cxnSp>
                  <p:nvCxnSpPr>
                    <p:cNvPr id="81" name="Straight Arrow Connector 80">
                      <a:extLst>
                        <a:ext uri="{FF2B5EF4-FFF2-40B4-BE49-F238E27FC236}">
                          <a16:creationId xmlns:a16="http://schemas.microsoft.com/office/drawing/2014/main" id="{150C58BB-8DDA-F08D-75BD-5AFFDC28E05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96000" y="3429000"/>
                      <a:ext cx="1800000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" name="Straight Arrow Connector 81">
                      <a:extLst>
                        <a:ext uri="{FF2B5EF4-FFF2-40B4-BE49-F238E27FC236}">
                          <a16:creationId xmlns:a16="http://schemas.microsoft.com/office/drawing/2014/main" id="{E8058B56-3E1D-E598-72B9-3188924D560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096000" y="2529000"/>
                      <a:ext cx="0" cy="180000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24EC1CB7-431F-CA11-C9A9-BC6752E390C0}"/>
                      </a:ext>
                    </a:extLst>
                  </p:cNvPr>
                  <p:cNvSpPr txBox="1"/>
                  <p:nvPr/>
                </p:nvSpPr>
                <p:spPr>
                  <a:xfrm>
                    <a:off x="6808625" y="1116776"/>
                    <a:ext cx="213651" cy="3385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N" sz="2704" dirty="0">
                        <a:solidFill>
                          <a:schemeClr val="accent1"/>
                        </a:solidFill>
                        <a:latin typeface="Goudy Old Style" panose="02020502050305020303" pitchFamily="18" charset="77"/>
                        <a:cs typeface="Sathu" pitchFamily="2" charset="-34"/>
                      </a:rPr>
                      <a:t>y</a:t>
                    </a:r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81DF2025-4A82-ADD1-9280-EE42D35D2774}"/>
                      </a:ext>
                    </a:extLst>
                  </p:cNvPr>
                  <p:cNvSpPr txBox="1"/>
                  <p:nvPr/>
                </p:nvSpPr>
                <p:spPr>
                  <a:xfrm>
                    <a:off x="8411361" y="3008559"/>
                    <a:ext cx="223255" cy="3385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N" sz="2704" dirty="0">
                        <a:solidFill>
                          <a:schemeClr val="accent1"/>
                        </a:solidFill>
                        <a:latin typeface="Goudy Old Style" panose="02020502050305020303" pitchFamily="18" charset="77"/>
                        <a:cs typeface="Sathu" pitchFamily="2" charset="-34"/>
                      </a:rPr>
                      <a:t>x</a:t>
                    </a:r>
                  </a:p>
                </p:txBody>
              </p:sp>
            </p:grpSp>
          </p:grp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35E2FA8E-3D39-EDF3-CBEA-718F08D6E908}"/>
                  </a:ext>
                </a:extLst>
              </p:cNvPr>
              <p:cNvSpPr/>
              <p:nvPr/>
            </p:nvSpPr>
            <p:spPr>
              <a:xfrm>
                <a:off x="15560814" y="3175776"/>
                <a:ext cx="1373505" cy="1373505"/>
              </a:xfrm>
              <a:prstGeom prst="arc">
                <a:avLst>
                  <a:gd name="adj1" fmla="val 13244703"/>
                  <a:gd name="adj2" fmla="val 17692262"/>
                </a:avLst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sz="2704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88CA69A-72F4-B708-3EB0-AC3E448A42EC}"/>
                  </a:ext>
                </a:extLst>
              </p:cNvPr>
              <p:cNvSpPr txBox="1"/>
              <p:nvPr/>
            </p:nvSpPr>
            <p:spPr>
              <a:xfrm>
                <a:off x="16613026" y="3506757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眼动向前射线</a:t>
                </a:r>
                <a:endParaRPr lang="en-CN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2137A75-5F39-EAEB-F436-2E282821669E}"/>
                </a:ext>
              </a:extLst>
            </p:cNvPr>
            <p:cNvSpPr/>
            <p:nvPr/>
          </p:nvSpPr>
          <p:spPr>
            <a:xfrm>
              <a:off x="9019806" y="9679925"/>
              <a:ext cx="614855" cy="614855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N" sz="2800" dirty="0"/>
                <a:t>1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BE26B7A-DE6F-D713-1036-6FF6EA1D72AC}"/>
                </a:ext>
              </a:extLst>
            </p:cNvPr>
            <p:cNvSpPr/>
            <p:nvPr/>
          </p:nvSpPr>
          <p:spPr>
            <a:xfrm>
              <a:off x="15220200" y="9679925"/>
              <a:ext cx="614855" cy="614855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N" sz="2800" dirty="0"/>
                <a:t>2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518EC41A-3C80-C51D-A50A-9971366D1108}"/>
                </a:ext>
              </a:extLst>
            </p:cNvPr>
            <p:cNvSpPr/>
            <p:nvPr/>
          </p:nvSpPr>
          <p:spPr>
            <a:xfrm>
              <a:off x="21420594" y="9679925"/>
              <a:ext cx="614855" cy="614855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N" sz="2800" dirty="0"/>
                <a:t>3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88272491-5067-6F30-41EF-0D3E1DD20C9E}"/>
                </a:ext>
              </a:extLst>
            </p:cNvPr>
            <p:cNvCxnSpPr>
              <a:cxnSpLocks/>
            </p:cNvCxnSpPr>
            <p:nvPr/>
          </p:nvCxnSpPr>
          <p:spPr>
            <a:xfrm>
              <a:off x="9857595" y="9991993"/>
              <a:ext cx="5223396" cy="0"/>
            </a:xfrm>
            <a:prstGeom prst="straightConnector1">
              <a:avLst/>
            </a:prstGeom>
            <a:ln w="88900" cmpd="sng"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B670321A-41FE-CB06-BC99-7C0BA6E9B2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42047" y="9306000"/>
              <a:ext cx="4816665" cy="432000"/>
              <a:chOff x="5247537" y="887047"/>
              <a:chExt cx="12366336" cy="1109124"/>
            </a:xfrm>
          </p:grpSpPr>
          <p:pic>
            <p:nvPicPr>
              <p:cNvPr id="108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A3E5F716-14DF-CAD2-6E66-FD27763817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002"/>
              <a:stretch/>
            </p:blipFill>
            <p:spPr bwMode="auto">
              <a:xfrm>
                <a:off x="5247537" y="887047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1459AD8D-C30A-5741-E256-2FD3EBBA7E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612" b="34389"/>
              <a:stretch/>
            </p:blipFill>
            <p:spPr bwMode="auto">
              <a:xfrm>
                <a:off x="7763247" y="887047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628F2B2B-A298-D7FB-CA21-05B0348F4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002"/>
              <a:stretch/>
            </p:blipFill>
            <p:spPr bwMode="auto">
              <a:xfrm>
                <a:off x="10187279" y="903000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0FA26779-379C-88ED-0D38-592323DF6A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612" b="34389"/>
              <a:stretch/>
            </p:blipFill>
            <p:spPr bwMode="auto">
              <a:xfrm>
                <a:off x="12702989" y="903000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BB65C990-F9D0-E6FB-B099-E9B810E740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002"/>
              <a:stretch/>
            </p:blipFill>
            <p:spPr bwMode="auto">
              <a:xfrm>
                <a:off x="15158431" y="903000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AFA150F1-14E7-442D-03A9-A1A793061DA8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24" y="9987352"/>
              <a:ext cx="5223396" cy="0"/>
            </a:xfrm>
            <a:prstGeom prst="straightConnector1">
              <a:avLst/>
            </a:prstGeom>
            <a:ln w="88900" cmpd="sng"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Picture 117" descr="Shape, circle&#10;&#10;Description automatically generated">
              <a:extLst>
                <a:ext uri="{FF2B5EF4-FFF2-40B4-BE49-F238E27FC236}">
                  <a16:creationId xmlns:a16="http://schemas.microsoft.com/office/drawing/2014/main" id="{4013BECF-8ED3-04C6-B9F4-CE49E0E88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8159700" y="9211465"/>
              <a:ext cx="614855" cy="614855"/>
            </a:xfrm>
            <a:prstGeom prst="rect">
              <a:avLst/>
            </a:prstGeom>
          </p:spPr>
        </p:pic>
        <p:pic>
          <p:nvPicPr>
            <p:cNvPr id="116" name="Picture 115" descr="Shape, circle&#10;&#10;Description automatically generated">
              <a:extLst>
                <a:ext uri="{FF2B5EF4-FFF2-40B4-BE49-F238E27FC236}">
                  <a16:creationId xmlns:a16="http://schemas.microsoft.com/office/drawing/2014/main" id="{53DA9C40-BDE0-7252-3B29-8A1AB8853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448361" y="9217814"/>
              <a:ext cx="614855" cy="614855"/>
            </a:xfrm>
            <a:prstGeom prst="rect">
              <a:avLst/>
            </a:prstGeom>
          </p:spPr>
        </p:pic>
        <p:pic>
          <p:nvPicPr>
            <p:cNvPr id="117" name="Picture 116" descr="Shape, circle&#10;&#10;Description automatically generated">
              <a:extLst>
                <a:ext uri="{FF2B5EF4-FFF2-40B4-BE49-F238E27FC236}">
                  <a16:creationId xmlns:a16="http://schemas.microsoft.com/office/drawing/2014/main" id="{E4C8F402-6EB4-13D4-A8BC-FF7B246CE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8298030" y="9349794"/>
              <a:ext cx="338196" cy="338196"/>
            </a:xfrm>
            <a:prstGeom prst="rect">
              <a:avLst/>
            </a:prstGeom>
          </p:spPr>
        </p:pic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BA070C60-EA5B-0838-3F7D-EF40D3FFA356}"/>
                </a:ext>
              </a:extLst>
            </p:cNvPr>
            <p:cNvGrpSpPr/>
            <p:nvPr/>
          </p:nvGrpSpPr>
          <p:grpSpPr>
            <a:xfrm>
              <a:off x="19831711" y="9203152"/>
              <a:ext cx="614856" cy="614855"/>
              <a:chOff x="12918148" y="5820686"/>
              <a:chExt cx="614856" cy="614855"/>
            </a:xfrm>
          </p:grpSpPr>
          <p:pic>
            <p:nvPicPr>
              <p:cNvPr id="119" name="Picture 118" descr="Shape, circle&#10;&#10;Description automatically generated">
                <a:extLst>
                  <a:ext uri="{FF2B5EF4-FFF2-40B4-BE49-F238E27FC236}">
                    <a16:creationId xmlns:a16="http://schemas.microsoft.com/office/drawing/2014/main" id="{005D847B-BCBD-59FE-9280-EED04D41B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918149" y="5820686"/>
                <a:ext cx="614855" cy="614855"/>
              </a:xfrm>
              <a:prstGeom prst="rect">
                <a:avLst/>
              </a:prstGeom>
            </p:spPr>
          </p:pic>
          <p:pic>
            <p:nvPicPr>
              <p:cNvPr id="120" name="Picture 119" descr="Shape, circle&#10;&#10;Description automatically generated">
                <a:extLst>
                  <a:ext uri="{FF2B5EF4-FFF2-40B4-BE49-F238E27FC236}">
                    <a16:creationId xmlns:a16="http://schemas.microsoft.com/office/drawing/2014/main" id="{F3B45379-7B59-36F7-8701-F8F69D5A3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918148" y="5820686"/>
                <a:ext cx="614855" cy="614855"/>
              </a:xfrm>
              <a:prstGeom prst="rect">
                <a:avLst/>
              </a:prstGeom>
            </p:spPr>
          </p:pic>
        </p:grp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C6E7034-A38A-6C8E-5B29-41FF938215E1}"/>
                </a:ext>
              </a:extLst>
            </p:cNvPr>
            <p:cNvCxnSpPr/>
            <p:nvPr/>
          </p:nvCxnSpPr>
          <p:spPr>
            <a:xfrm>
              <a:off x="17213031" y="9518892"/>
              <a:ext cx="82705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40C6BB1-9F44-B701-5B63-D16D36172E1E}"/>
                </a:ext>
              </a:extLst>
            </p:cNvPr>
            <p:cNvCxnSpPr/>
            <p:nvPr/>
          </p:nvCxnSpPr>
          <p:spPr>
            <a:xfrm>
              <a:off x="18894974" y="9510579"/>
              <a:ext cx="82705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ight Arrow 124">
              <a:extLst>
                <a:ext uri="{FF2B5EF4-FFF2-40B4-BE49-F238E27FC236}">
                  <a16:creationId xmlns:a16="http://schemas.microsoft.com/office/drawing/2014/main" id="{0B229D80-9DB0-A86B-2AB5-28F9CDD7EFBA}"/>
                </a:ext>
              </a:extLst>
            </p:cNvPr>
            <p:cNvSpPr/>
            <p:nvPr/>
          </p:nvSpPr>
          <p:spPr>
            <a:xfrm rot="18900000">
              <a:off x="22421514" y="4757994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6" name="Right Arrow 125">
              <a:extLst>
                <a:ext uri="{FF2B5EF4-FFF2-40B4-BE49-F238E27FC236}">
                  <a16:creationId xmlns:a16="http://schemas.microsoft.com/office/drawing/2014/main" id="{1029F6F7-1F50-2206-8E62-3A516622509B}"/>
                </a:ext>
              </a:extLst>
            </p:cNvPr>
            <p:cNvSpPr/>
            <p:nvPr/>
          </p:nvSpPr>
          <p:spPr>
            <a:xfrm rot="2700000">
              <a:off x="22477531" y="6775183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7" name="Right Arrow 126">
              <a:extLst>
                <a:ext uri="{FF2B5EF4-FFF2-40B4-BE49-F238E27FC236}">
                  <a16:creationId xmlns:a16="http://schemas.microsoft.com/office/drawing/2014/main" id="{6BDCC5BE-3842-CBA1-0D12-C03DC9F22838}"/>
                </a:ext>
              </a:extLst>
            </p:cNvPr>
            <p:cNvSpPr/>
            <p:nvPr/>
          </p:nvSpPr>
          <p:spPr>
            <a:xfrm rot="12900000">
              <a:off x="19913517" y="4902009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8" name="Right Arrow 127">
              <a:extLst>
                <a:ext uri="{FF2B5EF4-FFF2-40B4-BE49-F238E27FC236}">
                  <a16:creationId xmlns:a16="http://schemas.microsoft.com/office/drawing/2014/main" id="{06AC05A9-A2CA-0A8D-5AD8-283D4B12E918}"/>
                </a:ext>
              </a:extLst>
            </p:cNvPr>
            <p:cNvSpPr/>
            <p:nvPr/>
          </p:nvSpPr>
          <p:spPr>
            <a:xfrm rot="8100000">
              <a:off x="20480863" y="7141551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7F660E4-0742-8E48-9F3D-2C6C073D3B84}"/>
                </a:ext>
              </a:extLst>
            </p:cNvPr>
            <p:cNvSpPr/>
            <p:nvPr/>
          </p:nvSpPr>
          <p:spPr>
            <a:xfrm>
              <a:off x="27621054" y="9676817"/>
              <a:ext cx="614855" cy="614855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N" sz="2800" dirty="0"/>
                <a:t>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328B7B2-9F87-B9A4-C4DB-6639BD24967C}"/>
                </a:ext>
              </a:extLst>
            </p:cNvPr>
            <p:cNvCxnSpPr>
              <a:cxnSpLocks/>
            </p:cNvCxnSpPr>
            <p:nvPr/>
          </p:nvCxnSpPr>
          <p:spPr>
            <a:xfrm>
              <a:off x="22258449" y="9988885"/>
              <a:ext cx="5223396" cy="0"/>
            </a:xfrm>
            <a:prstGeom prst="straightConnector1">
              <a:avLst/>
            </a:prstGeom>
            <a:ln w="88900" cmpd="sng"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F30F714-72E2-2F1B-5282-7330C9939A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342901" y="9302892"/>
              <a:ext cx="4816665" cy="432000"/>
              <a:chOff x="5247537" y="887047"/>
              <a:chExt cx="12366336" cy="1109124"/>
            </a:xfrm>
          </p:grpSpPr>
          <p:pic>
            <p:nvPicPr>
              <p:cNvPr id="34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53409154-2224-7C0B-DCD7-35DC33F82D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002"/>
              <a:stretch/>
            </p:blipFill>
            <p:spPr bwMode="auto">
              <a:xfrm>
                <a:off x="5247537" y="887047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A3083790-3B95-8E0E-FECF-4D96E5655E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612" b="34389"/>
              <a:stretch/>
            </p:blipFill>
            <p:spPr bwMode="auto">
              <a:xfrm>
                <a:off x="7763247" y="887047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8D0B36EB-234E-BD85-CCF7-B5B6CA948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002"/>
              <a:stretch/>
            </p:blipFill>
            <p:spPr bwMode="auto">
              <a:xfrm>
                <a:off x="10187279" y="903000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1EDA3AF6-3601-FC34-0C1C-4C1C1E2355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612" b="34389"/>
              <a:stretch/>
            </p:blipFill>
            <p:spPr bwMode="auto">
              <a:xfrm>
                <a:off x="12702989" y="903000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C413F34B-7CFB-8451-D865-FF70AE2A79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002"/>
              <a:stretch/>
            </p:blipFill>
            <p:spPr bwMode="auto">
              <a:xfrm>
                <a:off x="15158431" y="903000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5" name="组合 18">
              <a:extLst>
                <a:ext uri="{FF2B5EF4-FFF2-40B4-BE49-F238E27FC236}">
                  <a16:creationId xmlns:a16="http://schemas.microsoft.com/office/drawing/2014/main" id="{45B40F87-A32B-2DE4-92A6-5BA64CEE3CD2}"/>
                </a:ext>
              </a:extLst>
            </p:cNvPr>
            <p:cNvGrpSpPr/>
            <p:nvPr/>
          </p:nvGrpSpPr>
          <p:grpSpPr>
            <a:xfrm>
              <a:off x="25677227" y="4240000"/>
              <a:ext cx="4092713" cy="4065157"/>
              <a:chOff x="3056876" y="410340"/>
              <a:chExt cx="6078239" cy="6037316"/>
            </a:xfrm>
          </p:grpSpPr>
          <p:grpSp>
            <p:nvGrpSpPr>
              <p:cNvPr id="87" name="组合 17">
                <a:extLst>
                  <a:ext uri="{FF2B5EF4-FFF2-40B4-BE49-F238E27FC236}">
                    <a16:creationId xmlns:a16="http://schemas.microsoft.com/office/drawing/2014/main" id="{8039A448-F001-3938-019F-B64637CE058D}"/>
                  </a:ext>
                </a:extLst>
              </p:cNvPr>
              <p:cNvGrpSpPr/>
              <p:nvPr/>
            </p:nvGrpSpPr>
            <p:grpSpPr>
              <a:xfrm>
                <a:off x="3056876" y="410340"/>
                <a:ext cx="6078239" cy="6037316"/>
                <a:chOff x="3056876" y="410340"/>
                <a:chExt cx="6078239" cy="6037316"/>
              </a:xfrm>
            </p:grpSpPr>
            <p:sp>
              <p:nvSpPr>
                <p:cNvPr id="104" name="泪滴形 3">
                  <a:extLst>
                    <a:ext uri="{FF2B5EF4-FFF2-40B4-BE49-F238E27FC236}">
                      <a16:creationId xmlns:a16="http://schemas.microsoft.com/office/drawing/2014/main" id="{DDAE5FFA-17D8-1853-B5F0-BCC363CD74D8}"/>
                    </a:ext>
                  </a:extLst>
                </p:cNvPr>
                <p:cNvSpPr/>
                <p:nvPr/>
              </p:nvSpPr>
              <p:spPr>
                <a:xfrm rot="2700000">
                  <a:off x="3056876" y="2218506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105" name="泪滴形 4">
                  <a:extLst>
                    <a:ext uri="{FF2B5EF4-FFF2-40B4-BE49-F238E27FC236}">
                      <a16:creationId xmlns:a16="http://schemas.microsoft.com/office/drawing/2014/main" id="{5C4AE3CB-6B45-9DEC-A965-24889475210A}"/>
                    </a:ext>
                  </a:extLst>
                </p:cNvPr>
                <p:cNvSpPr/>
                <p:nvPr/>
              </p:nvSpPr>
              <p:spPr>
                <a:xfrm rot="8100000">
                  <a:off x="4885505" y="410340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106" name="泪滴形 6">
                  <a:extLst>
                    <a:ext uri="{FF2B5EF4-FFF2-40B4-BE49-F238E27FC236}">
                      <a16:creationId xmlns:a16="http://schemas.microsoft.com/office/drawing/2014/main" id="{79722D4E-C729-2A28-B45F-0A12095979EC}"/>
                    </a:ext>
                  </a:extLst>
                </p:cNvPr>
                <p:cNvSpPr/>
                <p:nvPr/>
              </p:nvSpPr>
              <p:spPr>
                <a:xfrm rot="18900000">
                  <a:off x="4885505" y="4026673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107" name="泪滴形 7">
                  <a:extLst>
                    <a:ext uri="{FF2B5EF4-FFF2-40B4-BE49-F238E27FC236}">
                      <a16:creationId xmlns:a16="http://schemas.microsoft.com/office/drawing/2014/main" id="{6D36E615-12FE-3C25-370A-90E5807281F5}"/>
                    </a:ext>
                  </a:extLst>
                </p:cNvPr>
                <p:cNvSpPr/>
                <p:nvPr/>
              </p:nvSpPr>
              <p:spPr>
                <a:xfrm rot="13500000">
                  <a:off x="6714132" y="2218508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</p:grpSp>
          <p:pic>
            <p:nvPicPr>
              <p:cNvPr id="90" name="图片 10" descr="形状&#10;&#10;中度可信度描述已自动生成">
                <a:extLst>
                  <a:ext uri="{FF2B5EF4-FFF2-40B4-BE49-F238E27FC236}">
                    <a16:creationId xmlns:a16="http://schemas.microsoft.com/office/drawing/2014/main" id="{2D8E5C10-E846-BF71-6531-205B1CD16F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29" y="4785059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100" name="图片 12" descr="形状&#10;&#10;中度可信度描述已自动生成">
                <a:extLst>
                  <a:ext uri="{FF2B5EF4-FFF2-40B4-BE49-F238E27FC236}">
                    <a16:creationId xmlns:a16="http://schemas.microsoft.com/office/drawing/2014/main" id="{7AF3FA67-2396-0071-0900-BDFCABBF4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30" y="1366313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101" name="图片 14" descr="形状&#10;&#10;中度可信度描述已自动生成">
                <a:extLst>
                  <a:ext uri="{FF2B5EF4-FFF2-40B4-BE49-F238E27FC236}">
                    <a16:creationId xmlns:a16="http://schemas.microsoft.com/office/drawing/2014/main" id="{7C760E0C-DB2F-5F3C-DC4D-C53C2C9F23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325210" y="3083717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103" name="图片 16" descr="形状&#10;&#10;中度可信度描述已自动生成">
                <a:extLst>
                  <a:ext uri="{FF2B5EF4-FFF2-40B4-BE49-F238E27FC236}">
                    <a16:creationId xmlns:a16="http://schemas.microsoft.com/office/drawing/2014/main" id="{AE7960E8-3417-41A5-443F-B14C8E01C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677452" y="3078207"/>
                <a:ext cx="4189331" cy="701582"/>
              </a:xfrm>
              <a:prstGeom prst="rect">
                <a:avLst/>
              </a:prstGeom>
            </p:spPr>
          </p:pic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A3E7ADD-2743-B234-E26F-EDD65DA4C8F8}"/>
                </a:ext>
              </a:extLst>
            </p:cNvPr>
            <p:cNvGrpSpPr/>
            <p:nvPr/>
          </p:nvGrpSpPr>
          <p:grpSpPr>
            <a:xfrm>
              <a:off x="28679537" y="7281950"/>
              <a:ext cx="1301408" cy="1540553"/>
              <a:chOff x="7579941" y="3963212"/>
              <a:chExt cx="1476117" cy="1747368"/>
            </a:xfrm>
          </p:grpSpPr>
          <p:pic>
            <p:nvPicPr>
              <p:cNvPr id="121" name="Picture 8" descr="Big Image - Head Silhouette Clipart, HD Png Download - 2032x2304(#2137798)  - PngFind">
                <a:extLst>
                  <a:ext uri="{FF2B5EF4-FFF2-40B4-BE49-F238E27FC236}">
                    <a16:creationId xmlns:a16="http://schemas.microsoft.com/office/drawing/2014/main" id="{C4B8A5E6-1EC9-B29F-64E8-945BF9C0BE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956" b="92440" l="1667" r="95000">
                            <a14:foregroundMark x1="25476" y1="29738" x2="31429" y2="14214"/>
                            <a14:foregroundMark x1="31429" y1="14214" x2="50119" y2="6956"/>
                            <a14:foregroundMark x1="50119" y1="6956" x2="52619" y2="7560"/>
                            <a14:foregroundMark x1="52619" y1="13609" x2="52619" y2="13609"/>
                            <a14:foregroundMark x1="7381" y1="28226" x2="6786" y2="33468"/>
                            <a14:foregroundMark x1="43095" y1="92641" x2="43095" y2="92641"/>
                            <a14:foregroundMark x1="90952" y1="51210" x2="90952" y2="51210"/>
                            <a14:foregroundMark x1="1667" y1="34577" x2="1667" y2="34577"/>
                            <a14:foregroundMark x1="95000" y1="52419" x2="95000" y2="524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579941" y="3963212"/>
                <a:ext cx="1476117" cy="174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9" name="Picture 10">
                <a:extLst>
                  <a:ext uri="{FF2B5EF4-FFF2-40B4-BE49-F238E27FC236}">
                    <a16:creationId xmlns:a16="http://schemas.microsoft.com/office/drawing/2014/main" id="{F189CC38-EE82-C002-49DB-CF83AD2C34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8979" y="4552711"/>
                <a:ext cx="261887" cy="261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32" name="3D Model 20" descr="Prism And Basal Pinacoid White">
                  <a:extLst>
                    <a:ext uri="{FF2B5EF4-FFF2-40B4-BE49-F238E27FC236}">
                      <a16:creationId xmlns:a16="http://schemas.microsoft.com/office/drawing/2014/main" id="{E43E5379-0C64-0CBF-7E25-A6E5FF2DD0B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7043906" y="5462985"/>
                <a:ext cx="1359356" cy="1540553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1359356" cy="1540553"/>
                      </a:xfrm>
                      <a:prstGeom prst="rect">
                        <a:avLst/>
                      </a:prstGeom>
                      <a:effectLst>
                        <a:glow rad="259103">
                          <a:schemeClr val="accent1">
                            <a:lumMod val="60000"/>
                            <a:lumOff val="40000"/>
                            <a:alpha val="62000"/>
                          </a:schemeClr>
                        </a:glow>
                      </a:effectLst>
                    </am3d:spPr>
                    <am3d:camera>
                      <am3d:pos x="0" y="0" z="814691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9970" d="1000000"/>
                      <am3d:preTrans dx="-76" dy="-17999982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183283" ay="2913714" az="9064903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58152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32" name="3D Model 20" descr="Prism And Basal Pinacoid White">
                  <a:extLst>
                    <a:ext uri="{FF2B5EF4-FFF2-40B4-BE49-F238E27FC236}">
                      <a16:creationId xmlns:a16="http://schemas.microsoft.com/office/drawing/2014/main" id="{E43E5379-0C64-0CBF-7E25-A6E5FF2DD0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043906" y="5462985"/>
                  <a:ext cx="1359356" cy="1540553"/>
                </a:xfrm>
                <a:prstGeom prst="rect">
                  <a:avLst/>
                </a:prstGeom>
                <a:effectLst>
                  <a:glow rad="259103">
                    <a:schemeClr val="accent1">
                      <a:lumMod val="60000"/>
                      <a:lumOff val="40000"/>
                      <a:alpha val="62000"/>
                    </a:schemeClr>
                  </a:glow>
                </a:effectLst>
              </p:spPr>
            </p:pic>
          </mc:Fallback>
        </mc:AlternateContent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102D4396-2A24-AD7A-EAEB-364E5F553207}"/>
                </a:ext>
              </a:extLst>
            </p:cNvPr>
            <p:cNvGrpSpPr/>
            <p:nvPr/>
          </p:nvGrpSpPr>
          <p:grpSpPr>
            <a:xfrm>
              <a:off x="25098435" y="3409739"/>
              <a:ext cx="5452545" cy="5645374"/>
              <a:chOff x="5004628" y="1116776"/>
              <a:chExt cx="3629988" cy="3758363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C63BF9AE-8703-D4A9-BE07-25A348546C7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4628" y="1275139"/>
                <a:ext cx="3600000" cy="3600000"/>
                <a:chOff x="5196000" y="2529000"/>
                <a:chExt cx="1800000" cy="1800000"/>
              </a:xfrm>
            </p:grpSpPr>
            <p:cxnSp>
              <p:nvCxnSpPr>
                <p:cNvPr id="142" name="Straight Arrow Connector 141">
                  <a:extLst>
                    <a:ext uri="{FF2B5EF4-FFF2-40B4-BE49-F238E27FC236}">
                      <a16:creationId xmlns:a16="http://schemas.microsoft.com/office/drawing/2014/main" id="{19B48D80-955E-92C8-03FB-49D5BC7C0E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6000" y="3429000"/>
                  <a:ext cx="180000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Arrow Connector 142">
                  <a:extLst>
                    <a:ext uri="{FF2B5EF4-FFF2-40B4-BE49-F238E27FC236}">
                      <a16:creationId xmlns:a16="http://schemas.microsoft.com/office/drawing/2014/main" id="{E89694FA-5124-22E6-1B5E-547F37FFEE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96000" y="2529000"/>
                  <a:ext cx="0" cy="1800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84A2AE-F071-8AAF-B68A-AFD909B57CB5}"/>
                  </a:ext>
                </a:extLst>
              </p:cNvPr>
              <p:cNvSpPr txBox="1"/>
              <p:nvPr/>
            </p:nvSpPr>
            <p:spPr>
              <a:xfrm>
                <a:off x="6808625" y="1116776"/>
                <a:ext cx="213651" cy="338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704" dirty="0">
                    <a:solidFill>
                      <a:schemeClr val="accent1"/>
                    </a:solidFill>
                    <a:latin typeface="Goudy Old Style" panose="02020502050305020303" pitchFamily="18" charset="77"/>
                    <a:cs typeface="Sathu" pitchFamily="2" charset="-34"/>
                  </a:rPr>
                  <a:t>y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CE8D165B-5177-E138-5B1D-DAE4C5FACDB3}"/>
                  </a:ext>
                </a:extLst>
              </p:cNvPr>
              <p:cNvSpPr txBox="1"/>
              <p:nvPr/>
            </p:nvSpPr>
            <p:spPr>
              <a:xfrm>
                <a:off x="8411361" y="3008559"/>
                <a:ext cx="223255" cy="338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704" dirty="0">
                    <a:solidFill>
                      <a:schemeClr val="accent1"/>
                    </a:solidFill>
                    <a:latin typeface="Goudy Old Style" panose="02020502050305020303" pitchFamily="18" charset="77"/>
                    <a:cs typeface="Sathu" pitchFamily="2" charset="-34"/>
                  </a:rPr>
                  <a:t>x</a:t>
                </a:r>
              </a:p>
            </p:txBody>
          </p: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B727D1AD-88AA-23A3-911B-C464792ACE4B}"/>
                </a:ext>
              </a:extLst>
            </p:cNvPr>
            <p:cNvCxnSpPr>
              <a:cxnSpLocks/>
            </p:cNvCxnSpPr>
            <p:nvPr/>
          </p:nvCxnSpPr>
          <p:spPr>
            <a:xfrm>
              <a:off x="28457318" y="9988885"/>
              <a:ext cx="3588247" cy="0"/>
            </a:xfrm>
            <a:prstGeom prst="straightConnector1">
              <a:avLst/>
            </a:prstGeom>
            <a:ln w="88900" cmpd="sng"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462E484F-849B-6DA7-FFC5-58C56FAE6B31}"/>
                </a:ext>
              </a:extLst>
            </p:cNvPr>
            <p:cNvSpPr/>
            <p:nvPr/>
          </p:nvSpPr>
          <p:spPr>
            <a:xfrm>
              <a:off x="32218436" y="9676816"/>
              <a:ext cx="614855" cy="614855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···</a:t>
              </a:r>
              <a:endParaRPr lang="en-CN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1882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371D9D-5E01-49B5-0942-8E536FEF9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308" y="4459065"/>
            <a:ext cx="3797300" cy="316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C90B50-25AF-EE11-DD1C-7DD16BB87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0318" y="4459065"/>
            <a:ext cx="3810000" cy="317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57C9AA-7622-810C-17BD-FA6C024850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21" t="4467" r="7490"/>
          <a:stretch/>
        </p:blipFill>
        <p:spPr>
          <a:xfrm>
            <a:off x="14025308" y="8208105"/>
            <a:ext cx="3791730" cy="3479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E3CE89-15BB-9723-FBC4-B3A6D1A7D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0318" y="8208105"/>
            <a:ext cx="3810000" cy="3479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608BB4-794E-7038-9112-BC7B2C8BA99A}"/>
              </a:ext>
            </a:extLst>
          </p:cNvPr>
          <p:cNvSpPr txBox="1"/>
          <p:nvPr/>
        </p:nvSpPr>
        <p:spPr>
          <a:xfrm>
            <a:off x="14118336" y="7101139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2A9B28-824B-722A-719D-0BEDBD5696AF}"/>
              </a:ext>
            </a:extLst>
          </p:cNvPr>
          <p:cNvSpPr txBox="1"/>
          <p:nvPr/>
        </p:nvSpPr>
        <p:spPr>
          <a:xfrm>
            <a:off x="18380918" y="7119426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7BB2DB-ADC5-E3DD-E874-879B3AC28815}"/>
              </a:ext>
            </a:extLst>
          </p:cNvPr>
          <p:cNvSpPr txBox="1"/>
          <p:nvPr/>
        </p:nvSpPr>
        <p:spPr>
          <a:xfrm>
            <a:off x="14136624" y="11167171"/>
            <a:ext cx="4732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bg1"/>
                </a:solidFill>
              </a:rPr>
              <a:t>(c)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317EF-58F8-E0D1-FA47-D4FAEF934CF1}"/>
              </a:ext>
            </a:extLst>
          </p:cNvPr>
          <p:cNvSpPr txBox="1"/>
          <p:nvPr/>
        </p:nvSpPr>
        <p:spPr>
          <a:xfrm>
            <a:off x="18384270" y="11167170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bg1"/>
                </a:solidFill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532739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3323EAC-2B56-0BD1-7D82-6997EA16BA75}"/>
              </a:ext>
            </a:extLst>
          </p:cNvPr>
          <p:cNvGrpSpPr/>
          <p:nvPr/>
        </p:nvGrpSpPr>
        <p:grpSpPr>
          <a:xfrm>
            <a:off x="4210804" y="4020689"/>
            <a:ext cx="19782783" cy="4308348"/>
            <a:chOff x="966159" y="3961695"/>
            <a:chExt cx="19782783" cy="4308348"/>
          </a:xfrm>
        </p:grpSpPr>
        <p:pic>
          <p:nvPicPr>
            <p:cNvPr id="5" name="Picture 4" descr="A picture containing text, font, line, diagram&#10;&#10;Description automatically generated">
              <a:extLst>
                <a:ext uri="{FF2B5EF4-FFF2-40B4-BE49-F238E27FC236}">
                  <a16:creationId xmlns:a16="http://schemas.microsoft.com/office/drawing/2014/main" id="{99233B7E-66B6-4A9B-6985-75FEC220AA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72" t="3164" r="30037" b="2318"/>
            <a:stretch/>
          </p:blipFill>
          <p:spPr>
            <a:xfrm>
              <a:off x="966159" y="4097547"/>
              <a:ext cx="5469147" cy="4123428"/>
            </a:xfrm>
            <a:prstGeom prst="rect">
              <a:avLst/>
            </a:prstGeom>
          </p:spPr>
        </p:pic>
        <p:pic>
          <p:nvPicPr>
            <p:cNvPr id="7" name="Picture 6" descr="A picture containing text, diagram, line, font&#10;&#10;Description automatically generated">
              <a:extLst>
                <a:ext uri="{FF2B5EF4-FFF2-40B4-BE49-F238E27FC236}">
                  <a16:creationId xmlns:a16="http://schemas.microsoft.com/office/drawing/2014/main" id="{4B5CB693-D35A-75E4-A190-0DFE00F58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49" t="2441" r="2657" b="2365"/>
            <a:stretch/>
          </p:blipFill>
          <p:spPr>
            <a:xfrm>
              <a:off x="12923225" y="3961695"/>
              <a:ext cx="7825717" cy="4259280"/>
            </a:xfrm>
            <a:prstGeom prst="rect">
              <a:avLst/>
            </a:prstGeom>
          </p:spPr>
        </p:pic>
        <p:pic>
          <p:nvPicPr>
            <p:cNvPr id="9" name="Picture 8" descr="A picture containing text, screenshot, diagram, line&#10;&#10;Description automatically generated">
              <a:extLst>
                <a:ext uri="{FF2B5EF4-FFF2-40B4-BE49-F238E27FC236}">
                  <a16:creationId xmlns:a16="http://schemas.microsoft.com/office/drawing/2014/main" id="{BEE3B0B5-280E-3B60-CE51-E14592847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20" t="1439" r="30500" b="2627"/>
            <a:stretch/>
          </p:blipFill>
          <p:spPr>
            <a:xfrm>
              <a:off x="6944692" y="4059831"/>
              <a:ext cx="5469147" cy="4210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6019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F50EF234-8D0B-E67F-54BE-C19524810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1" t="2542" r="1402" b="2445"/>
          <a:stretch/>
        </p:blipFill>
        <p:spPr>
          <a:xfrm>
            <a:off x="5397909" y="2418736"/>
            <a:ext cx="16311717" cy="881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55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human face, screenshot, person, person&#10;&#10;Description automatically generated">
            <a:extLst>
              <a:ext uri="{FF2B5EF4-FFF2-40B4-BE49-F238E27FC236}">
                <a16:creationId xmlns:a16="http://schemas.microsoft.com/office/drawing/2014/main" id="{CC72A90A-57D7-5623-0450-98CB82699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966" y="1379579"/>
            <a:ext cx="6858000" cy="3810000"/>
          </a:xfrm>
          <a:prstGeom prst="rect">
            <a:avLst/>
          </a:prstGeom>
        </p:spPr>
      </p:pic>
      <p:pic>
        <p:nvPicPr>
          <p:cNvPr id="7" name="Picture 6" descr="A picture containing screenshot, text, cartoon&#10;&#10;Description automatically generated">
            <a:extLst>
              <a:ext uri="{FF2B5EF4-FFF2-40B4-BE49-F238E27FC236}">
                <a16:creationId xmlns:a16="http://schemas.microsoft.com/office/drawing/2014/main" id="{F5C10714-E559-BECA-AF80-760A94CC4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307" y="1379579"/>
            <a:ext cx="6858000" cy="3810000"/>
          </a:xfrm>
          <a:prstGeom prst="rect">
            <a:avLst/>
          </a:prstGeom>
        </p:spPr>
      </p:pic>
      <p:pic>
        <p:nvPicPr>
          <p:cNvPr id="9" name="Picture 8" descr="A picture containing screenshot, human face, person, art&#10;&#10;Description automatically generated">
            <a:extLst>
              <a:ext uri="{FF2B5EF4-FFF2-40B4-BE49-F238E27FC236}">
                <a16:creationId xmlns:a16="http://schemas.microsoft.com/office/drawing/2014/main" id="{0DECAB03-ABBD-7B03-3ADC-4183D1A9F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966" y="5538454"/>
            <a:ext cx="6858000" cy="3810000"/>
          </a:xfrm>
          <a:prstGeom prst="rect">
            <a:avLst/>
          </a:prstGeom>
        </p:spPr>
      </p:pic>
      <p:pic>
        <p:nvPicPr>
          <p:cNvPr id="11" name="Picture 10" descr="A picture containing screenshot, human face, person&#10;&#10;Description automatically generated">
            <a:extLst>
              <a:ext uri="{FF2B5EF4-FFF2-40B4-BE49-F238E27FC236}">
                <a16:creationId xmlns:a16="http://schemas.microsoft.com/office/drawing/2014/main" id="{C950875B-04CE-1E23-4AAA-C13072F23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5307" y="5538454"/>
            <a:ext cx="6858000" cy="381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F00F55-D999-75BB-474F-B1F9F5D5F9CD}"/>
              </a:ext>
            </a:extLst>
          </p:cNvPr>
          <p:cNvSpPr txBox="1"/>
          <p:nvPr/>
        </p:nvSpPr>
        <p:spPr>
          <a:xfrm>
            <a:off x="2851718" y="4565500"/>
            <a:ext cx="6030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1CF545-2E95-E914-31C4-54A8F86B5D73}"/>
              </a:ext>
            </a:extLst>
          </p:cNvPr>
          <p:cNvSpPr txBox="1"/>
          <p:nvPr/>
        </p:nvSpPr>
        <p:spPr>
          <a:xfrm>
            <a:off x="9942564" y="4575401"/>
            <a:ext cx="6206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846391-6479-C5CE-471D-172A94E540AE}"/>
              </a:ext>
            </a:extLst>
          </p:cNvPr>
          <p:cNvSpPr txBox="1"/>
          <p:nvPr/>
        </p:nvSpPr>
        <p:spPr>
          <a:xfrm>
            <a:off x="2848748" y="8729471"/>
            <a:ext cx="5806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2D083A-7E87-0D3B-49A4-8EE8D94C07C5}"/>
              </a:ext>
            </a:extLst>
          </p:cNvPr>
          <p:cNvSpPr txBox="1"/>
          <p:nvPr/>
        </p:nvSpPr>
        <p:spPr>
          <a:xfrm>
            <a:off x="9924651" y="8737856"/>
            <a:ext cx="6206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231857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B2AD012D-22DC-ACD7-7741-C4D79FFFA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" t="2491" r="1725" b="2741"/>
          <a:stretch/>
        </p:blipFill>
        <p:spPr>
          <a:xfrm>
            <a:off x="25243334" y="5429502"/>
            <a:ext cx="4958862" cy="2659852"/>
          </a:xfrm>
          <a:prstGeom prst="rect">
            <a:avLst/>
          </a:prstGeom>
        </p:spPr>
      </p:pic>
      <p:pic>
        <p:nvPicPr>
          <p:cNvPr id="7" name="Picture 6" descr="A picture containing screenshot, diagram, line, rectangle&#10;&#10;Description automatically generated">
            <a:extLst>
              <a:ext uri="{FF2B5EF4-FFF2-40B4-BE49-F238E27FC236}">
                <a16:creationId xmlns:a16="http://schemas.microsoft.com/office/drawing/2014/main" id="{C6055311-708A-ECAE-0000-59191FBE9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5" t="1344" r="11633" b="1911"/>
          <a:stretch/>
        </p:blipFill>
        <p:spPr>
          <a:xfrm>
            <a:off x="15771193" y="5450952"/>
            <a:ext cx="4438358" cy="2715343"/>
          </a:xfrm>
          <a:prstGeom prst="rect">
            <a:avLst/>
          </a:prstGeom>
        </p:spPr>
      </p:pic>
      <p:pic>
        <p:nvPicPr>
          <p:cNvPr id="9" name="Picture 8" descr="A picture containing screenshot, line, diagram, rectangle&#10;&#10;Description automatically generated">
            <a:extLst>
              <a:ext uri="{FF2B5EF4-FFF2-40B4-BE49-F238E27FC236}">
                <a16:creationId xmlns:a16="http://schemas.microsoft.com/office/drawing/2014/main" id="{F7223676-8BFA-923A-270D-B082052C3D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4" t="1096" r="11844" b="1394"/>
          <a:stretch/>
        </p:blipFill>
        <p:spPr>
          <a:xfrm>
            <a:off x="20507263" y="5429502"/>
            <a:ext cx="4438359" cy="2736793"/>
          </a:xfrm>
          <a:prstGeom prst="rect">
            <a:avLst/>
          </a:prstGeom>
        </p:spPr>
      </p:pic>
      <p:pic>
        <p:nvPicPr>
          <p:cNvPr id="11" name="Picture 10" descr="A picture containing screenshot, diagram, line, text&#10;&#10;Description automatically generated">
            <a:extLst>
              <a:ext uri="{FF2B5EF4-FFF2-40B4-BE49-F238E27FC236}">
                <a16:creationId xmlns:a16="http://schemas.microsoft.com/office/drawing/2014/main" id="{D316887F-2B8A-CF13-12E7-40AF92797C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4" t="2440" r="11844" b="1911"/>
          <a:stretch/>
        </p:blipFill>
        <p:spPr>
          <a:xfrm>
            <a:off x="11035123" y="5481728"/>
            <a:ext cx="4438358" cy="2684567"/>
          </a:xfrm>
          <a:prstGeom prst="rect">
            <a:avLst/>
          </a:prstGeom>
        </p:spPr>
      </p:pic>
      <p:pic>
        <p:nvPicPr>
          <p:cNvPr id="13" name="Picture 12" descr="A picture containing text, diagram, rectangle, line&#10;&#10;Description automatically generated">
            <a:extLst>
              <a:ext uri="{FF2B5EF4-FFF2-40B4-BE49-F238E27FC236}">
                <a16:creationId xmlns:a16="http://schemas.microsoft.com/office/drawing/2014/main" id="{C375D114-CB1F-D7A5-7C03-B936AF0F3E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6" t="2424" r="2411" b="2164"/>
          <a:stretch/>
        </p:blipFill>
        <p:spPr>
          <a:xfrm>
            <a:off x="15206871" y="8428383"/>
            <a:ext cx="9501808" cy="51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95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1623</TotalTime>
  <Words>135</Words>
  <Application>Microsoft Macintosh PowerPoint</Application>
  <PresentationFormat>Custom</PresentationFormat>
  <Paragraphs>51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Microsoft YaHei UI</vt:lpstr>
      <vt:lpstr>Arial</vt:lpstr>
      <vt:lpstr>Arial</vt:lpstr>
      <vt:lpstr>Calibri</vt:lpstr>
      <vt:lpstr>Calibri Light</vt:lpstr>
      <vt:lpstr>Goudy Old Style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Springs Lau</dc:creator>
  <cp:lastModifiedBy>Zhaoxun Liu</cp:lastModifiedBy>
  <cp:revision>82</cp:revision>
  <dcterms:created xsi:type="dcterms:W3CDTF">2023-05-10T07:53:44Z</dcterms:created>
  <dcterms:modified xsi:type="dcterms:W3CDTF">2023-06-03T02:40:43Z</dcterms:modified>
</cp:coreProperties>
</file>